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0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5B4B-DCFA-491D-BB1B-26F66BCB8128}" type="datetimeFigureOut">
              <a:rPr lang="es-AR" smtClean="0"/>
              <a:t>29/8/2019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83FC-EE65-4759-A711-7B7540E148B2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5B4B-DCFA-491D-BB1B-26F66BCB8128}" type="datetimeFigureOut">
              <a:rPr lang="es-AR" smtClean="0"/>
              <a:t>29/8/2019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83FC-EE65-4759-A711-7B7540E148B2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5B4B-DCFA-491D-BB1B-26F66BCB8128}" type="datetimeFigureOut">
              <a:rPr lang="es-AR" smtClean="0"/>
              <a:t>29/8/2019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83FC-EE65-4759-A711-7B7540E148B2}" type="slidenum">
              <a:rPr lang="es-AR" smtClean="0"/>
              <a:t>‹Nº›</a:t>
            </a:fld>
            <a:endParaRPr lang="es-AR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5B4B-DCFA-491D-BB1B-26F66BCB8128}" type="datetimeFigureOut">
              <a:rPr lang="es-AR" smtClean="0"/>
              <a:t>29/8/2019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83FC-EE65-4759-A711-7B7540E148B2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5B4B-DCFA-491D-BB1B-26F66BCB8128}" type="datetimeFigureOut">
              <a:rPr lang="es-AR" smtClean="0"/>
              <a:t>29/8/2019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83FC-EE65-4759-A711-7B7540E148B2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5B4B-DCFA-491D-BB1B-26F66BCB8128}" type="datetimeFigureOut">
              <a:rPr lang="es-AR" smtClean="0"/>
              <a:t>29/8/2019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83FC-EE65-4759-A711-7B7540E148B2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5B4B-DCFA-491D-BB1B-26F66BCB8128}" type="datetimeFigureOut">
              <a:rPr lang="es-AR" smtClean="0"/>
              <a:t>29/8/2019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83FC-EE65-4759-A711-7B7540E148B2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5B4B-DCFA-491D-BB1B-26F66BCB8128}" type="datetimeFigureOut">
              <a:rPr lang="es-AR" smtClean="0"/>
              <a:t>29/8/2019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83FC-EE65-4759-A711-7B7540E148B2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5B4B-DCFA-491D-BB1B-26F66BCB8128}" type="datetimeFigureOut">
              <a:rPr lang="es-AR" smtClean="0"/>
              <a:t>29/8/2019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83FC-EE65-4759-A711-7B7540E148B2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5B4B-DCFA-491D-BB1B-26F66BCB8128}" type="datetimeFigureOut">
              <a:rPr lang="es-AR" smtClean="0"/>
              <a:t>29/8/2019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83FC-EE65-4759-A711-7B7540E148B2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5B4B-DCFA-491D-BB1B-26F66BCB8128}" type="datetimeFigureOut">
              <a:rPr lang="es-AR" smtClean="0"/>
              <a:t>29/8/2019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83FC-EE65-4759-A711-7B7540E148B2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1A15B4B-DCFA-491D-BB1B-26F66BCB8128}" type="datetimeFigureOut">
              <a:rPr lang="es-AR" smtClean="0"/>
              <a:t>29/8/2019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95D83FC-EE65-4759-A711-7B7540E148B2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7486600" cy="1780108"/>
          </a:xfrm>
        </p:spPr>
        <p:txBody>
          <a:bodyPr/>
          <a:lstStyle/>
          <a:p>
            <a:r>
              <a:rPr lang="es-AR" dirty="0" smtClean="0"/>
              <a:t>Parque Ambiental de la Memoria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3456384"/>
          </a:xfrm>
        </p:spPr>
        <p:txBody>
          <a:bodyPr>
            <a:normAutofit fontScale="85000" lnSpcReduction="20000"/>
          </a:bodyPr>
          <a:lstStyle/>
          <a:p>
            <a:r>
              <a:rPr lang="es-AR" sz="2400" dirty="0" smtClean="0">
                <a:solidFill>
                  <a:schemeClr val="tx2">
                    <a:lumMod val="50000"/>
                  </a:schemeClr>
                </a:solidFill>
              </a:rPr>
              <a:t>«Recordar el pasado para construir el futuro»</a:t>
            </a:r>
          </a:p>
          <a:p>
            <a:endParaRPr lang="es-AR" sz="2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s-AR" sz="2400" u="sng" dirty="0" smtClean="0">
                <a:solidFill>
                  <a:schemeClr val="tx2">
                    <a:lumMod val="50000"/>
                  </a:schemeClr>
                </a:solidFill>
              </a:rPr>
              <a:t>Integrantes</a:t>
            </a:r>
          </a:p>
          <a:p>
            <a:r>
              <a:rPr lang="es-AR" sz="1800" dirty="0" smtClean="0">
                <a:solidFill>
                  <a:schemeClr val="tx2">
                    <a:lumMod val="50000"/>
                  </a:schemeClr>
                </a:solidFill>
              </a:rPr>
              <a:t>Matías </a:t>
            </a:r>
            <a:r>
              <a:rPr lang="es-AR" sz="1800" dirty="0" smtClean="0">
                <a:solidFill>
                  <a:schemeClr val="tx2">
                    <a:lumMod val="50000"/>
                  </a:schemeClr>
                </a:solidFill>
              </a:rPr>
              <a:t>Avrutin</a:t>
            </a:r>
            <a:endParaRPr lang="es-AR" sz="18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s-AR" sz="1800" dirty="0" smtClean="0">
                <a:solidFill>
                  <a:schemeClr val="tx2">
                    <a:lumMod val="50000"/>
                  </a:schemeClr>
                </a:solidFill>
              </a:rPr>
              <a:t>Paz Rita</a:t>
            </a:r>
          </a:p>
          <a:p>
            <a:r>
              <a:rPr lang="es-AR" sz="1800" dirty="0" smtClean="0">
                <a:solidFill>
                  <a:schemeClr val="tx2">
                    <a:lumMod val="50000"/>
                  </a:schemeClr>
                </a:solidFill>
              </a:rPr>
              <a:t>Gonzalo Crespo</a:t>
            </a:r>
          </a:p>
          <a:p>
            <a:r>
              <a:rPr lang="es-AR" sz="1800" dirty="0">
                <a:solidFill>
                  <a:schemeClr val="tx2">
                    <a:lumMod val="50000"/>
                  </a:schemeClr>
                </a:solidFill>
              </a:rPr>
              <a:t>Belén Braga</a:t>
            </a:r>
            <a:endParaRPr lang="es-AR" sz="18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s-AR" sz="1800" dirty="0" smtClean="0">
                <a:solidFill>
                  <a:schemeClr val="tx2">
                    <a:lumMod val="50000"/>
                  </a:schemeClr>
                </a:solidFill>
              </a:rPr>
              <a:t>Alejandro </a:t>
            </a:r>
            <a:r>
              <a:rPr lang="es-AR" sz="1800" dirty="0" smtClean="0">
                <a:solidFill>
                  <a:schemeClr val="tx2">
                    <a:lumMod val="50000"/>
                  </a:schemeClr>
                </a:solidFill>
              </a:rPr>
              <a:t>Dezi</a:t>
            </a:r>
            <a:endParaRPr lang="es-AR" sz="18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s-AR" sz="1800" dirty="0" smtClean="0">
                <a:solidFill>
                  <a:schemeClr val="tx2">
                    <a:lumMod val="50000"/>
                  </a:schemeClr>
                </a:solidFill>
              </a:rPr>
              <a:t>Javier Pazos</a:t>
            </a:r>
            <a:br>
              <a:rPr lang="es-AR" sz="1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s-AR" sz="1800" dirty="0" smtClean="0">
                <a:solidFill>
                  <a:schemeClr val="tx2">
                    <a:lumMod val="50000"/>
                  </a:schemeClr>
                </a:solidFill>
              </a:rPr>
              <a:t>Déborah</a:t>
            </a:r>
            <a:r>
              <a:rPr lang="es-AR" sz="1800" dirty="0">
                <a:solidFill>
                  <a:schemeClr val="tx2">
                    <a:lumMod val="50000"/>
                  </a:schemeClr>
                </a:solidFill>
              </a:rPr>
              <a:t> Ocampo</a:t>
            </a:r>
            <a:endParaRPr lang="es-AR" sz="18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s-AR" sz="18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s-AR" sz="2400" u="sng" dirty="0">
                <a:solidFill>
                  <a:schemeClr val="tx2">
                    <a:lumMod val="50000"/>
                  </a:schemeClr>
                </a:solidFill>
              </a:rPr>
              <a:t>Coordinadora</a:t>
            </a:r>
          </a:p>
          <a:p>
            <a:r>
              <a:rPr lang="es-AR" sz="1800" dirty="0" smtClean="0">
                <a:solidFill>
                  <a:schemeClr val="tx2">
                    <a:lumMod val="50000"/>
                  </a:schemeClr>
                </a:solidFill>
              </a:rPr>
              <a:t>Natalia </a:t>
            </a:r>
            <a:r>
              <a:rPr lang="es-AR" sz="1800" dirty="0" smtClean="0">
                <a:solidFill>
                  <a:schemeClr val="tx2">
                    <a:lumMod val="50000"/>
                  </a:schemeClr>
                </a:solidFill>
              </a:rPr>
              <a:t>Álvarez</a:t>
            </a:r>
            <a:endParaRPr lang="es-AR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165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2" y="2276872"/>
            <a:ext cx="8064896" cy="4032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AR" dirty="0" smtClean="0"/>
              <a:t>Características positivas:</a:t>
            </a:r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Pulmón verde de la región </a:t>
            </a:r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Reservorio de humedad y carbono</a:t>
            </a:r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Biodiversidad de fauna y flora</a:t>
            </a:r>
          </a:p>
          <a:p>
            <a:pPr>
              <a:buFont typeface="Wingdings" pitchFamily="2" charset="2"/>
              <a:buChar char="Ø"/>
            </a:pPr>
            <a:endParaRPr lang="es-AR" sz="2000" dirty="0"/>
          </a:p>
          <a:p>
            <a:pPr marL="0" indent="0">
              <a:buNone/>
            </a:pPr>
            <a:r>
              <a:rPr lang="es-AR" dirty="0"/>
              <a:t>Características negativas</a:t>
            </a:r>
            <a:r>
              <a:rPr lang="es-AR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s-AR" sz="2000" dirty="0"/>
              <a:t>Impacto </a:t>
            </a:r>
            <a:r>
              <a:rPr lang="es-AR" sz="2000" dirty="0" smtClean="0"/>
              <a:t>ambiental negativo </a:t>
            </a:r>
            <a:r>
              <a:rPr lang="es-AR" sz="2000" dirty="0"/>
              <a:t>producto </a:t>
            </a:r>
            <a:r>
              <a:rPr lang="es-AR" sz="2000" dirty="0" smtClean="0"/>
              <a:t>de la </a:t>
            </a:r>
            <a:r>
              <a:rPr lang="es-AR" sz="2000" dirty="0"/>
              <a:t>falta de regulación en las practicas de CEAMSE </a:t>
            </a:r>
          </a:p>
          <a:p>
            <a:pPr>
              <a:buFont typeface="Wingdings" pitchFamily="2" charset="2"/>
              <a:buChar char="Ø"/>
            </a:pPr>
            <a:r>
              <a:rPr lang="es-AR" sz="2000" dirty="0"/>
              <a:t>Actividades militares no compatibles con </a:t>
            </a:r>
            <a:r>
              <a:rPr lang="es-AR" sz="2000" dirty="0" smtClean="0"/>
              <a:t>el uso </a:t>
            </a:r>
            <a:r>
              <a:rPr lang="es-AR" sz="2000" dirty="0"/>
              <a:t>civil </a:t>
            </a:r>
            <a:r>
              <a:rPr lang="es-AR" sz="2000" dirty="0" smtClean="0"/>
              <a:t>y la preservación ambiental</a:t>
            </a:r>
          </a:p>
          <a:p>
            <a:pPr>
              <a:buFont typeface="Wingdings" pitchFamily="2" charset="2"/>
              <a:buChar char="Ø"/>
            </a:pPr>
            <a:r>
              <a:rPr lang="es-AR" sz="2000" dirty="0" smtClean="0"/>
              <a:t>Falta de revalorización de los sitios de memoria y patrimonio edificado</a:t>
            </a:r>
            <a:endParaRPr lang="es-AR" sz="2000" dirty="0"/>
          </a:p>
          <a:p>
            <a:pPr>
              <a:buFont typeface="Wingdings" pitchFamily="2" charset="2"/>
              <a:buChar char="Ø"/>
            </a:pPr>
            <a:endParaRPr lang="es-AR" dirty="0" smtClean="0"/>
          </a:p>
          <a:p>
            <a:pPr>
              <a:buFont typeface="Wingdings" pitchFamily="2" charset="2"/>
              <a:buChar char="Ø"/>
            </a:pPr>
            <a:endParaRPr lang="es-AR" dirty="0" smtClean="0"/>
          </a:p>
          <a:p>
            <a:endParaRPr lang="es-AR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Campo de Mayo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23242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2420888"/>
            <a:ext cx="8136904" cy="3450696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s-AR" dirty="0"/>
              <a:t>Promover la accesibilidad civil material y simbólica</a:t>
            </a:r>
          </a:p>
          <a:p>
            <a:pPr lvl="0">
              <a:buFont typeface="Wingdings" pitchFamily="2" charset="2"/>
              <a:buChar char="Ø"/>
            </a:pPr>
            <a:r>
              <a:rPr lang="es-AR" dirty="0"/>
              <a:t>Preservar y poner en valor la biodiversidad evidenciando el rol de Campo de Mayo como pulmón verde de la región</a:t>
            </a:r>
          </a:p>
          <a:p>
            <a:pPr lvl="0">
              <a:buFont typeface="Wingdings" pitchFamily="2" charset="2"/>
              <a:buChar char="Ø"/>
            </a:pPr>
            <a:r>
              <a:rPr lang="es-AR" dirty="0"/>
              <a:t>Revalorizar los espacios de memoria identificados</a:t>
            </a:r>
          </a:p>
          <a:p>
            <a:pPr lvl="0">
              <a:buFont typeface="Wingdings" pitchFamily="2" charset="2"/>
              <a:buChar char="Ø"/>
            </a:pPr>
            <a:r>
              <a:rPr lang="es-AR" dirty="0"/>
              <a:t>Potenciar los usos del predio reduciendo la vulnerabilidad socio ambiental de la población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/>
          <a:lstStyle/>
          <a:p>
            <a:pPr algn="l"/>
            <a:r>
              <a:rPr lang="es-AR" dirty="0" smtClean="0"/>
              <a:t>Objetivos: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81353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2132856"/>
            <a:ext cx="7992888" cy="460851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s-AR" sz="2600" dirty="0"/>
              <a:t>Preservación de Espacios de </a:t>
            </a:r>
            <a:r>
              <a:rPr lang="es-AR" sz="2600" dirty="0" smtClean="0"/>
              <a:t>Memoria conectados a través de un corredor</a:t>
            </a:r>
            <a:endParaRPr lang="es-AR" sz="2600" dirty="0"/>
          </a:p>
          <a:p>
            <a:pPr lvl="0"/>
            <a:r>
              <a:rPr lang="es-AR" sz="2600" dirty="0" smtClean="0"/>
              <a:t>Oficina </a:t>
            </a:r>
            <a:r>
              <a:rPr lang="es-AR" sz="2600" dirty="0"/>
              <a:t>de </a:t>
            </a:r>
            <a:r>
              <a:rPr lang="es-AR" sz="2600" dirty="0"/>
              <a:t>DDHH</a:t>
            </a:r>
            <a:endParaRPr lang="es-AR" sz="2600" dirty="0"/>
          </a:p>
          <a:p>
            <a:pPr lvl="0"/>
            <a:r>
              <a:rPr lang="es-AR" sz="2600" dirty="0"/>
              <a:t>Monolitos con imágenes y relatos sobre los desaparecidos de </a:t>
            </a:r>
            <a:r>
              <a:rPr lang="es-AR" sz="2600" dirty="0"/>
              <a:t>los centros de detención en el corredor de la </a:t>
            </a:r>
            <a:r>
              <a:rPr lang="es-AR" sz="2600" dirty="0"/>
              <a:t>reserva - Bosque </a:t>
            </a:r>
            <a:r>
              <a:rPr lang="es-AR" sz="2600" dirty="0"/>
              <a:t>de </a:t>
            </a:r>
            <a:r>
              <a:rPr lang="es-AR" sz="2600" dirty="0"/>
              <a:t>la memoria</a:t>
            </a:r>
          </a:p>
          <a:p>
            <a:pPr lvl="0"/>
            <a:r>
              <a:rPr lang="es-AR" sz="2600" dirty="0"/>
              <a:t>Espacio </a:t>
            </a:r>
            <a:r>
              <a:rPr lang="es-AR" sz="2600" dirty="0"/>
              <a:t>de Memoria Caídos en Malvinas en Hospital </a:t>
            </a:r>
            <a:r>
              <a:rPr lang="es-AR" sz="2600" dirty="0"/>
              <a:t>Militar</a:t>
            </a:r>
          </a:p>
          <a:p>
            <a:pPr lvl="0"/>
            <a:r>
              <a:rPr lang="es-AR" sz="2600" dirty="0"/>
              <a:t>Urbanización del Barrio San Jorge </a:t>
            </a:r>
            <a:endParaRPr lang="es-AR" sz="2600" dirty="0"/>
          </a:p>
          <a:p>
            <a:pPr lvl="0"/>
            <a:r>
              <a:rPr lang="es-AR" sz="2600" dirty="0"/>
              <a:t>Regularización </a:t>
            </a:r>
            <a:r>
              <a:rPr lang="es-AR" sz="2600" dirty="0"/>
              <a:t>laboral de recuperadores </a:t>
            </a:r>
            <a:r>
              <a:rPr lang="es-AR" sz="2600" dirty="0"/>
              <a:t>urbanos</a:t>
            </a:r>
          </a:p>
          <a:p>
            <a:r>
              <a:rPr lang="es-AR" sz="2600" dirty="0"/>
              <a:t>Desarrollar acciones de promoción de lo derechos civiles, sociales, culturales y educativos que </a:t>
            </a:r>
            <a:r>
              <a:rPr lang="es-AR" sz="2600" dirty="0"/>
              <a:t>contribuyan </a:t>
            </a:r>
            <a:r>
              <a:rPr lang="es-AR" sz="2600" dirty="0"/>
              <a:t>a la consolidación de un cultura </a:t>
            </a:r>
            <a:r>
              <a:rPr lang="es-AR" sz="2600" dirty="0"/>
              <a:t>democrática</a:t>
            </a:r>
          </a:p>
          <a:p>
            <a:r>
              <a:rPr lang="es-AR" sz="2600" dirty="0"/>
              <a:t>Anular restricciones horarias de acceso vehicular</a:t>
            </a:r>
          </a:p>
          <a:p>
            <a:r>
              <a:rPr lang="es-AR" sz="2600" dirty="0"/>
              <a:t>B</a:t>
            </a:r>
            <a:r>
              <a:rPr lang="es-AR" sz="2600" dirty="0"/>
              <a:t>ici senda y acondicionamiento de caminos</a:t>
            </a:r>
            <a:endParaRPr lang="es-AR" sz="2600" dirty="0"/>
          </a:p>
          <a:p>
            <a:pPr lvl="0"/>
            <a:endParaRPr lang="es-AR" dirty="0"/>
          </a:p>
          <a:p>
            <a:pPr lvl="0"/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Propuestas de desarrollo e integración social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62261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2348880"/>
            <a:ext cx="7408333" cy="3777283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s-AR" dirty="0"/>
              <a:t>Ampliación </a:t>
            </a:r>
            <a:r>
              <a:rPr lang="es-AR" dirty="0" smtClean="0"/>
              <a:t>del </a:t>
            </a:r>
            <a:r>
              <a:rPr lang="es-AR" dirty="0"/>
              <a:t>Reciparque</a:t>
            </a:r>
            <a:endParaRPr lang="es-AR" dirty="0"/>
          </a:p>
          <a:p>
            <a:pPr>
              <a:lnSpc>
                <a:spcPct val="90000"/>
              </a:lnSpc>
            </a:pPr>
            <a:r>
              <a:rPr lang="es-AR" dirty="0"/>
              <a:t>Centro de formación ambiental</a:t>
            </a:r>
            <a:endParaRPr lang="es-AR" dirty="0"/>
          </a:p>
          <a:p>
            <a:pPr>
              <a:lnSpc>
                <a:spcPct val="90000"/>
              </a:lnSpc>
            </a:pPr>
            <a:r>
              <a:rPr lang="es-AR" dirty="0"/>
              <a:t>Inventario </a:t>
            </a:r>
            <a:r>
              <a:rPr lang="es-AR" dirty="0"/>
              <a:t>de flora y fauna</a:t>
            </a:r>
            <a:endParaRPr lang="es-AR" dirty="0"/>
          </a:p>
          <a:p>
            <a:pPr>
              <a:lnSpc>
                <a:spcPct val="90000"/>
              </a:lnSpc>
            </a:pPr>
            <a:r>
              <a:rPr lang="es-AR" dirty="0"/>
              <a:t>Convenios científico/técnico </a:t>
            </a:r>
            <a:r>
              <a:rPr lang="es-AR" dirty="0"/>
              <a:t>con </a:t>
            </a:r>
            <a:r>
              <a:rPr lang="es-AR" dirty="0"/>
              <a:t>las Universidades</a:t>
            </a:r>
            <a:endParaRPr lang="es-AR" dirty="0"/>
          </a:p>
          <a:p>
            <a:pPr>
              <a:lnSpc>
                <a:spcPct val="90000"/>
              </a:lnSpc>
            </a:pPr>
            <a:r>
              <a:rPr lang="es-AR" dirty="0"/>
              <a:t>Guías / instructores</a:t>
            </a:r>
          </a:p>
          <a:p>
            <a:pPr>
              <a:lnSpc>
                <a:spcPct val="90000"/>
              </a:lnSpc>
            </a:pPr>
            <a:r>
              <a:rPr lang="es-AR" dirty="0"/>
              <a:t>Seguridad </a:t>
            </a:r>
            <a:r>
              <a:rPr lang="es-AR" dirty="0"/>
              <a:t>en los accesos y en ciertos sectores del </a:t>
            </a:r>
            <a:r>
              <a:rPr lang="es-AR" dirty="0"/>
              <a:t>predio</a:t>
            </a:r>
            <a:endParaRPr lang="es-AR" dirty="0"/>
          </a:p>
          <a:p>
            <a:pPr>
              <a:lnSpc>
                <a:spcPct val="90000"/>
              </a:lnSpc>
            </a:pPr>
            <a:r>
              <a:rPr lang="es-AR" dirty="0"/>
              <a:t>Prohibir actividades militares que sean incompatibles con la </a:t>
            </a:r>
            <a:r>
              <a:rPr lang="es-AR" dirty="0"/>
              <a:t>reserva</a:t>
            </a:r>
            <a:endParaRPr lang="es-AR" dirty="0"/>
          </a:p>
          <a:p>
            <a:pPr>
              <a:lnSpc>
                <a:spcPct val="90000"/>
              </a:lnSpc>
            </a:pPr>
            <a:r>
              <a:rPr lang="es-AR" dirty="0"/>
              <a:t>Restricción de entrada de </a:t>
            </a:r>
            <a:r>
              <a:rPr lang="es-AR" dirty="0"/>
              <a:t>camiones</a:t>
            </a:r>
          </a:p>
          <a:p>
            <a:pPr>
              <a:lnSpc>
                <a:spcPct val="90000"/>
              </a:lnSpc>
            </a:pPr>
            <a:r>
              <a:rPr lang="es-AR" dirty="0"/>
              <a:t>Zonas buffer </a:t>
            </a:r>
            <a:endParaRPr lang="es-AR" dirty="0"/>
          </a:p>
          <a:p>
            <a:pPr lvl="0"/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Propuestas de conservación y concientización ambiental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46762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3" y="2276872"/>
            <a:ext cx="7740848" cy="3849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/>
              <a:t>Ente regulador </a:t>
            </a:r>
            <a:r>
              <a:rPr lang="es-AR" dirty="0"/>
              <a:t>conformado por:</a:t>
            </a:r>
          </a:p>
          <a:p>
            <a:r>
              <a:rPr lang="es-AR" dirty="0"/>
              <a:t>Técnicos </a:t>
            </a:r>
          </a:p>
          <a:p>
            <a:pPr lvl="0"/>
            <a:r>
              <a:rPr lang="es-AR" dirty="0"/>
              <a:t>CEAMSE</a:t>
            </a:r>
          </a:p>
          <a:p>
            <a:pPr lvl="0"/>
            <a:r>
              <a:rPr lang="es-AR" dirty="0"/>
              <a:t>DDHH</a:t>
            </a:r>
          </a:p>
          <a:p>
            <a:pPr lvl="0"/>
            <a:r>
              <a:rPr lang="es-AR" dirty="0"/>
              <a:t>Universidades</a:t>
            </a:r>
          </a:p>
          <a:p>
            <a:pPr lvl="0"/>
            <a:r>
              <a:rPr lang="es-AR" dirty="0"/>
              <a:t>Ejército</a:t>
            </a:r>
            <a:endParaRPr lang="es-AR" dirty="0"/>
          </a:p>
          <a:p>
            <a:pPr lvl="0"/>
            <a:r>
              <a:rPr lang="es-AR" dirty="0"/>
              <a:t>Representantes de </a:t>
            </a:r>
            <a:r>
              <a:rPr lang="es-AR" dirty="0"/>
              <a:t>los municipios aledaños al predio</a:t>
            </a:r>
            <a:endParaRPr lang="es-AR" dirty="0"/>
          </a:p>
          <a:p>
            <a:pPr marL="0" lvl="0" indent="0">
              <a:buNone/>
            </a:pPr>
            <a:r>
              <a:rPr lang="es-AR" dirty="0"/>
              <a:t>Con articulación Municipios/Provincia/Nación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Propuestas de gestión político-institucional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73123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30522" y="-1193686"/>
            <a:ext cx="6825031" cy="927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996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</TotalTime>
  <Words>310</Words>
  <Application>Microsoft Office PowerPoint</Application>
  <PresentationFormat>Presentación en pantalla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Forma de onda</vt:lpstr>
      <vt:lpstr>Parque Ambiental de la Memoria</vt:lpstr>
      <vt:lpstr>Campo de Mayo</vt:lpstr>
      <vt:lpstr>Objetivos:</vt:lpstr>
      <vt:lpstr>Propuestas de desarrollo e integración social</vt:lpstr>
      <vt:lpstr>Propuestas de conservación y concientización ambiental</vt:lpstr>
      <vt:lpstr>Propuestas de gestión político-institucional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Parque Ambiental de la Memoria</dc:title>
  <dc:creator>Usuario de Windows</dc:creator>
  <cp:lastModifiedBy>Usuario de Windows</cp:lastModifiedBy>
  <cp:revision>8</cp:revision>
  <dcterms:created xsi:type="dcterms:W3CDTF">2019-08-29T00:24:57Z</dcterms:created>
  <dcterms:modified xsi:type="dcterms:W3CDTF">2019-08-29T22:34:05Z</dcterms:modified>
</cp:coreProperties>
</file>