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>
      <p:cViewPr>
        <p:scale>
          <a:sx n="90" d="100"/>
          <a:sy n="90" d="100"/>
        </p:scale>
        <p:origin x="-840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9EA38-2426-43CD-97BE-53F8AEB00DE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AR"/>
        </a:p>
      </dgm:t>
    </dgm:pt>
    <dgm:pt modelId="{3E92A1DE-93A9-40A7-BC98-B183D51CAAC8}">
      <dgm:prSet custT="1"/>
      <dgm:spPr/>
      <dgm:t>
        <a:bodyPr/>
        <a:lstStyle/>
        <a:p>
          <a:pPr rtl="0"/>
          <a:r>
            <a:rPr lang="es-AR" sz="2800" b="1" baseline="0" dirty="0" smtClean="0"/>
            <a:t>Abriendo caminos para la memoria, la inclusión social y el ambiente en Campo de Mayo</a:t>
          </a:r>
          <a:r>
            <a:rPr lang="es-AR" sz="2300" b="1" baseline="0" dirty="0" smtClean="0"/>
            <a:t/>
          </a:r>
          <a:br>
            <a:rPr lang="es-AR" sz="2300" b="1" baseline="0" dirty="0" smtClean="0"/>
          </a:br>
          <a:r>
            <a:rPr lang="es-AR" sz="2300" b="1" baseline="0" dirty="0" smtClean="0"/>
            <a:t/>
          </a:r>
          <a:br>
            <a:rPr lang="es-AR" sz="2300" b="1" baseline="0" dirty="0" smtClean="0"/>
          </a:br>
          <a:endParaRPr lang="es-AR" sz="2300" b="1" baseline="0" dirty="0"/>
        </a:p>
      </dgm:t>
    </dgm:pt>
    <dgm:pt modelId="{106BD422-14C0-44E9-93E8-58490B7E7A3B}" type="parTrans" cxnId="{AF523FCB-82E9-43C2-8666-6123D453AFB2}">
      <dgm:prSet/>
      <dgm:spPr/>
      <dgm:t>
        <a:bodyPr/>
        <a:lstStyle/>
        <a:p>
          <a:endParaRPr lang="es-AR"/>
        </a:p>
      </dgm:t>
    </dgm:pt>
    <dgm:pt modelId="{2C0EDF64-9BAB-4B9D-8E50-FE6CF4E7EBA2}" type="sibTrans" cxnId="{AF523FCB-82E9-43C2-8666-6123D453AFB2}">
      <dgm:prSet/>
      <dgm:spPr/>
      <dgm:t>
        <a:bodyPr/>
        <a:lstStyle/>
        <a:p>
          <a:endParaRPr lang="es-AR"/>
        </a:p>
      </dgm:t>
    </dgm:pt>
    <dgm:pt modelId="{CE871C2D-829E-4CE8-87CF-279E0647BE8A}" type="pres">
      <dgm:prSet presAssocID="{9009EA38-2426-43CD-97BE-53F8AEB00DEE}" presName="Name0" presStyleCnt="0">
        <dgm:presLayoutVars>
          <dgm:dir/>
          <dgm:resizeHandles val="exact"/>
        </dgm:presLayoutVars>
      </dgm:prSet>
      <dgm:spPr/>
    </dgm:pt>
    <dgm:pt modelId="{80FDE20F-4C94-4265-B664-DCD2564F6F22}" type="pres">
      <dgm:prSet presAssocID="{3E92A1DE-93A9-40A7-BC98-B183D51CAAC8}" presName="node" presStyleLbl="node1" presStyleIdx="0" presStyleCnt="1">
        <dgm:presLayoutVars>
          <dgm:bulletEnabled val="1"/>
        </dgm:presLayoutVars>
      </dgm:prSet>
      <dgm:spPr/>
    </dgm:pt>
  </dgm:ptLst>
  <dgm:cxnLst>
    <dgm:cxn modelId="{542FADDF-C685-4E55-8BC7-918EF01B1816}" type="presOf" srcId="{9009EA38-2426-43CD-97BE-53F8AEB00DEE}" destId="{CE871C2D-829E-4CE8-87CF-279E0647BE8A}" srcOrd="0" destOrd="0" presId="urn:microsoft.com/office/officeart/2005/8/layout/process1"/>
    <dgm:cxn modelId="{AF523FCB-82E9-43C2-8666-6123D453AFB2}" srcId="{9009EA38-2426-43CD-97BE-53F8AEB00DEE}" destId="{3E92A1DE-93A9-40A7-BC98-B183D51CAAC8}" srcOrd="0" destOrd="0" parTransId="{106BD422-14C0-44E9-93E8-58490B7E7A3B}" sibTransId="{2C0EDF64-9BAB-4B9D-8E50-FE6CF4E7EBA2}"/>
    <dgm:cxn modelId="{F35DC880-CF8A-44C2-A7DB-7B9E06714D81}" type="presOf" srcId="{3E92A1DE-93A9-40A7-BC98-B183D51CAAC8}" destId="{80FDE20F-4C94-4265-B664-DCD2564F6F22}" srcOrd="0" destOrd="0" presId="urn:microsoft.com/office/officeart/2005/8/layout/process1"/>
    <dgm:cxn modelId="{B2CCA85C-E3CE-4E51-84F7-CB7519BEA5D4}" type="presParOf" srcId="{CE871C2D-829E-4CE8-87CF-279E0647BE8A}" destId="{80FDE20F-4C94-4265-B664-DCD2564F6F22}" srcOrd="0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6ABF5-5083-4B2B-855A-3E4C0A3CF4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C14A3B9-E9D7-4ECD-80ED-39B3481B063F}">
      <dgm:prSet custT="1"/>
      <dgm:spPr>
        <a:ln>
          <a:solidFill>
            <a:srgbClr val="92D050"/>
          </a:solidFill>
        </a:ln>
      </dgm:spPr>
      <dgm:t>
        <a:bodyPr/>
        <a:lstStyle/>
        <a:p>
          <a:pPr rtl="0"/>
          <a:r>
            <a:rPr lang="es-AR" sz="4000" b="1" baseline="0" dirty="0" smtClean="0"/>
            <a:t>Objetivos del proyecto</a:t>
          </a:r>
        </a:p>
      </dgm:t>
    </dgm:pt>
    <dgm:pt modelId="{621739C4-761B-4609-9C51-55B389A98824}" type="parTrans" cxnId="{656A3B23-A233-4347-959B-A8B34E69C4AD}">
      <dgm:prSet/>
      <dgm:spPr/>
      <dgm:t>
        <a:bodyPr/>
        <a:lstStyle/>
        <a:p>
          <a:endParaRPr lang="es-AR"/>
        </a:p>
      </dgm:t>
    </dgm:pt>
    <dgm:pt modelId="{CBFBF154-C2F8-4540-965B-9E251EE390F8}" type="sibTrans" cxnId="{656A3B23-A233-4347-959B-A8B34E69C4AD}">
      <dgm:prSet/>
      <dgm:spPr/>
      <dgm:t>
        <a:bodyPr/>
        <a:lstStyle/>
        <a:p>
          <a:endParaRPr lang="es-AR"/>
        </a:p>
      </dgm:t>
    </dgm:pt>
    <dgm:pt modelId="{B7651F1B-B910-4B01-A85B-78EC0839077D}" type="pres">
      <dgm:prSet presAssocID="{89F6ABF5-5083-4B2B-855A-3E4C0A3CF466}" presName="CompostProcess" presStyleCnt="0">
        <dgm:presLayoutVars>
          <dgm:dir/>
          <dgm:resizeHandles val="exact"/>
        </dgm:presLayoutVars>
      </dgm:prSet>
      <dgm:spPr/>
    </dgm:pt>
    <dgm:pt modelId="{DF281BEE-FAB6-4538-8D90-2FA587008EF3}" type="pres">
      <dgm:prSet presAssocID="{89F6ABF5-5083-4B2B-855A-3E4C0A3CF466}" presName="arrow" presStyleLbl="bgShp" presStyleIdx="0" presStyleCnt="1"/>
      <dgm:spPr/>
    </dgm:pt>
    <dgm:pt modelId="{50CA6A01-E940-4320-9870-E35C0EFCC292}" type="pres">
      <dgm:prSet presAssocID="{89F6ABF5-5083-4B2B-855A-3E4C0A3CF466}" presName="linearProcess" presStyleCnt="0"/>
      <dgm:spPr/>
    </dgm:pt>
    <dgm:pt modelId="{38A1FE6B-C37A-475D-8A3C-23229664BAC2}" type="pres">
      <dgm:prSet presAssocID="{EC14A3B9-E9D7-4ECD-80ED-39B3481B063F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7382AC86-DB06-403B-8D69-65B43487B416}" type="presOf" srcId="{89F6ABF5-5083-4B2B-855A-3E4C0A3CF466}" destId="{B7651F1B-B910-4B01-A85B-78EC0839077D}" srcOrd="0" destOrd="0" presId="urn:microsoft.com/office/officeart/2005/8/layout/hProcess9"/>
    <dgm:cxn modelId="{9A47D825-FCC1-4820-B58D-1A915521EC3B}" type="presOf" srcId="{EC14A3B9-E9D7-4ECD-80ED-39B3481B063F}" destId="{38A1FE6B-C37A-475D-8A3C-23229664BAC2}" srcOrd="0" destOrd="0" presId="urn:microsoft.com/office/officeart/2005/8/layout/hProcess9"/>
    <dgm:cxn modelId="{656A3B23-A233-4347-959B-A8B34E69C4AD}" srcId="{89F6ABF5-5083-4B2B-855A-3E4C0A3CF466}" destId="{EC14A3B9-E9D7-4ECD-80ED-39B3481B063F}" srcOrd="0" destOrd="0" parTransId="{621739C4-761B-4609-9C51-55B389A98824}" sibTransId="{CBFBF154-C2F8-4540-965B-9E251EE390F8}"/>
    <dgm:cxn modelId="{A4432D1A-D5D7-4EFD-B3E8-48724430F063}" type="presParOf" srcId="{B7651F1B-B910-4B01-A85B-78EC0839077D}" destId="{DF281BEE-FAB6-4538-8D90-2FA587008EF3}" srcOrd="0" destOrd="0" presId="urn:microsoft.com/office/officeart/2005/8/layout/hProcess9"/>
    <dgm:cxn modelId="{42262BC0-5BAE-4EB6-B8D9-18238C1F5714}" type="presParOf" srcId="{B7651F1B-B910-4B01-A85B-78EC0839077D}" destId="{50CA6A01-E940-4320-9870-E35C0EFCC292}" srcOrd="1" destOrd="0" presId="urn:microsoft.com/office/officeart/2005/8/layout/hProcess9"/>
    <dgm:cxn modelId="{A99CCB8D-B3A2-4AF5-B2DB-6F15E8221283}" type="presParOf" srcId="{50CA6A01-E940-4320-9870-E35C0EFCC292}" destId="{38A1FE6B-C37A-475D-8A3C-23229664BAC2}" srcOrd="0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F9266A-C44A-449C-9166-F1E74B0C493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395E02F-B818-4073-B2AA-659A58FC1961}">
      <dgm:prSet phldrT="[Texto]" phldr="1"/>
      <dgm:spPr/>
      <dgm:t>
        <a:bodyPr/>
        <a:lstStyle/>
        <a:p>
          <a:endParaRPr lang="es-AR" dirty="0"/>
        </a:p>
      </dgm:t>
    </dgm:pt>
    <dgm:pt modelId="{F866C6D7-C58D-4D8E-8E9C-C98A31973019}" type="parTrans" cxnId="{63287705-DA0D-4703-B32D-75306BAEE4B4}">
      <dgm:prSet/>
      <dgm:spPr/>
      <dgm:t>
        <a:bodyPr/>
        <a:lstStyle/>
        <a:p>
          <a:endParaRPr lang="es-AR"/>
        </a:p>
      </dgm:t>
    </dgm:pt>
    <dgm:pt modelId="{5301EA40-A214-492E-B31D-6DFAE1867A22}" type="sibTrans" cxnId="{63287705-DA0D-4703-B32D-75306BAEE4B4}">
      <dgm:prSet/>
      <dgm:spPr/>
      <dgm:t>
        <a:bodyPr/>
        <a:lstStyle/>
        <a:p>
          <a:endParaRPr lang="es-AR"/>
        </a:p>
      </dgm:t>
    </dgm:pt>
    <dgm:pt modelId="{00C07C81-4F89-4C07-A5D2-270E3EA975DB}">
      <dgm:prSet phldrT="[Texto]" custT="1"/>
      <dgm:spPr/>
      <dgm:t>
        <a:bodyPr/>
        <a:lstStyle/>
        <a:p>
          <a:r>
            <a:rPr lang="es-AR" sz="2800" dirty="0" smtClean="0"/>
            <a:t>Valorizar  los sitios de memoria</a:t>
          </a:r>
          <a:endParaRPr lang="es-AR" sz="2800" dirty="0"/>
        </a:p>
      </dgm:t>
    </dgm:pt>
    <dgm:pt modelId="{515F0429-F648-40F1-A878-A89134E3B8A4}" type="parTrans" cxnId="{D790F132-A7E5-4732-827B-23700416329B}">
      <dgm:prSet/>
      <dgm:spPr/>
      <dgm:t>
        <a:bodyPr/>
        <a:lstStyle/>
        <a:p>
          <a:endParaRPr lang="es-AR"/>
        </a:p>
      </dgm:t>
    </dgm:pt>
    <dgm:pt modelId="{5D497797-798C-43F5-8483-DA153B322762}" type="sibTrans" cxnId="{D790F132-A7E5-4732-827B-23700416329B}">
      <dgm:prSet/>
      <dgm:spPr/>
      <dgm:t>
        <a:bodyPr/>
        <a:lstStyle/>
        <a:p>
          <a:endParaRPr lang="es-AR"/>
        </a:p>
      </dgm:t>
    </dgm:pt>
    <dgm:pt modelId="{67BEA68B-782B-4DFF-86A7-705A5597420C}">
      <dgm:prSet phldrT="[Texto]" phldr="1"/>
      <dgm:spPr/>
      <dgm:t>
        <a:bodyPr/>
        <a:lstStyle/>
        <a:p>
          <a:endParaRPr lang="es-AR" dirty="0"/>
        </a:p>
      </dgm:t>
    </dgm:pt>
    <dgm:pt modelId="{2AE3FFB8-2CFA-41C0-B10C-CB91C1103983}" type="parTrans" cxnId="{737016F0-91EB-4E89-BB65-07DF3733D7AC}">
      <dgm:prSet/>
      <dgm:spPr/>
      <dgm:t>
        <a:bodyPr/>
        <a:lstStyle/>
        <a:p>
          <a:endParaRPr lang="es-AR"/>
        </a:p>
      </dgm:t>
    </dgm:pt>
    <dgm:pt modelId="{86764505-E7B1-45E8-8BA6-BD7984A4BA79}" type="sibTrans" cxnId="{737016F0-91EB-4E89-BB65-07DF3733D7AC}">
      <dgm:prSet/>
      <dgm:spPr/>
      <dgm:t>
        <a:bodyPr/>
        <a:lstStyle/>
        <a:p>
          <a:endParaRPr lang="es-AR"/>
        </a:p>
      </dgm:t>
    </dgm:pt>
    <dgm:pt modelId="{DF89A801-C353-4C09-8497-C773943AC1C4}">
      <dgm:prSet phldrT="[Texto]" phldr="1"/>
      <dgm:spPr/>
      <dgm:t>
        <a:bodyPr/>
        <a:lstStyle/>
        <a:p>
          <a:endParaRPr lang="es-AR"/>
        </a:p>
      </dgm:t>
    </dgm:pt>
    <dgm:pt modelId="{2652C730-64C3-4569-ADBC-C7E8D1714C23}" type="parTrans" cxnId="{671EDA96-D0C8-47FD-A9FE-D4AE58BEE09B}">
      <dgm:prSet/>
      <dgm:spPr/>
      <dgm:t>
        <a:bodyPr/>
        <a:lstStyle/>
        <a:p>
          <a:endParaRPr lang="es-AR"/>
        </a:p>
      </dgm:t>
    </dgm:pt>
    <dgm:pt modelId="{6AFDC2D1-3127-4495-9101-A02842B054DC}" type="sibTrans" cxnId="{671EDA96-D0C8-47FD-A9FE-D4AE58BEE09B}">
      <dgm:prSet/>
      <dgm:spPr/>
      <dgm:t>
        <a:bodyPr/>
        <a:lstStyle/>
        <a:p>
          <a:endParaRPr lang="es-AR"/>
        </a:p>
      </dgm:t>
    </dgm:pt>
    <dgm:pt modelId="{E999C94D-01A5-4D14-BFA7-28E276238B3F}">
      <dgm:prSet phldrT="[Texto]" custT="1"/>
      <dgm:spPr/>
      <dgm:t>
        <a:bodyPr/>
        <a:lstStyle/>
        <a:p>
          <a:r>
            <a:rPr lang="es-AR" sz="2800" dirty="0" smtClean="0"/>
            <a:t>Conservar la biodiversidad</a:t>
          </a:r>
        </a:p>
      </dgm:t>
    </dgm:pt>
    <dgm:pt modelId="{F43D98C8-F7D3-43E7-9F0B-150FF3FA497F}" type="parTrans" cxnId="{A5964262-D724-46AB-9451-E810AA9CCA17}">
      <dgm:prSet/>
      <dgm:spPr/>
      <dgm:t>
        <a:bodyPr/>
        <a:lstStyle/>
        <a:p>
          <a:endParaRPr lang="es-AR"/>
        </a:p>
      </dgm:t>
    </dgm:pt>
    <dgm:pt modelId="{34F9B97A-D2B4-41AD-8394-06188E801148}" type="sibTrans" cxnId="{A5964262-D724-46AB-9451-E810AA9CCA17}">
      <dgm:prSet/>
      <dgm:spPr/>
      <dgm:t>
        <a:bodyPr/>
        <a:lstStyle/>
        <a:p>
          <a:endParaRPr lang="es-AR"/>
        </a:p>
      </dgm:t>
    </dgm:pt>
    <dgm:pt modelId="{F4090179-28BA-4F85-BD57-C7A5B360C9DA}">
      <dgm:prSet phldrT="[Texto]"/>
      <dgm:spPr/>
      <dgm:t>
        <a:bodyPr/>
        <a:lstStyle/>
        <a:p>
          <a:endParaRPr lang="es-AR" sz="2100" dirty="0"/>
        </a:p>
      </dgm:t>
    </dgm:pt>
    <dgm:pt modelId="{78975921-AEC7-4CD6-ADA1-3D1FC1D0273A}" type="parTrans" cxnId="{D96C7DDA-139E-42EC-B5B6-A6B88A578F2E}">
      <dgm:prSet/>
      <dgm:spPr/>
    </dgm:pt>
    <dgm:pt modelId="{566BD4CF-BA83-4DB6-A8FF-4EBCB8A971C3}" type="sibTrans" cxnId="{D96C7DDA-139E-42EC-B5B6-A6B88A578F2E}">
      <dgm:prSet/>
      <dgm:spPr/>
    </dgm:pt>
    <dgm:pt modelId="{72625618-457C-436A-A1EF-604E633BDFD6}">
      <dgm:prSet custT="1"/>
      <dgm:spPr/>
      <dgm:t>
        <a:bodyPr/>
        <a:lstStyle/>
        <a:p>
          <a:r>
            <a:rPr lang="es-AR" sz="2800" dirty="0" smtClean="0"/>
            <a:t>Integrar Campo de Mayo a la ciudad </a:t>
          </a:r>
          <a:endParaRPr lang="es-AR" sz="2800" dirty="0"/>
        </a:p>
      </dgm:t>
    </dgm:pt>
    <dgm:pt modelId="{8172DC12-3D37-47ED-AEAA-5778CD640AFA}" type="sibTrans" cxnId="{8826F4E7-A8BE-4F0F-AA41-80DBBBABA7BC}">
      <dgm:prSet/>
      <dgm:spPr/>
      <dgm:t>
        <a:bodyPr/>
        <a:lstStyle/>
        <a:p>
          <a:endParaRPr lang="es-AR"/>
        </a:p>
      </dgm:t>
    </dgm:pt>
    <dgm:pt modelId="{043F46EA-85E2-4B2B-8FF5-FB9BDD58ACC3}" type="parTrans" cxnId="{8826F4E7-A8BE-4F0F-AA41-80DBBBABA7BC}">
      <dgm:prSet/>
      <dgm:spPr/>
      <dgm:t>
        <a:bodyPr/>
        <a:lstStyle/>
        <a:p>
          <a:endParaRPr lang="es-AR"/>
        </a:p>
      </dgm:t>
    </dgm:pt>
    <dgm:pt modelId="{E918AD77-DB0D-4B3A-B634-3CC284F7472E}">
      <dgm:prSet phldrT="[Texto]"/>
      <dgm:spPr/>
      <dgm:t>
        <a:bodyPr/>
        <a:lstStyle/>
        <a:p>
          <a:endParaRPr lang="es-AR" sz="2600" dirty="0"/>
        </a:p>
      </dgm:t>
    </dgm:pt>
    <dgm:pt modelId="{C0D19C9B-87B0-4BA5-99CC-B36D323A0B76}" type="sibTrans" cxnId="{8B4A2A60-2C96-4534-8956-4E2FE85C6939}">
      <dgm:prSet/>
      <dgm:spPr/>
      <dgm:t>
        <a:bodyPr/>
        <a:lstStyle/>
        <a:p>
          <a:endParaRPr lang="es-AR"/>
        </a:p>
      </dgm:t>
    </dgm:pt>
    <dgm:pt modelId="{B1A3F93D-BD9B-4383-A328-88E4EE34393F}" type="parTrans" cxnId="{8B4A2A60-2C96-4534-8956-4E2FE85C6939}">
      <dgm:prSet/>
      <dgm:spPr/>
      <dgm:t>
        <a:bodyPr/>
        <a:lstStyle/>
        <a:p>
          <a:endParaRPr lang="es-AR"/>
        </a:p>
      </dgm:t>
    </dgm:pt>
    <dgm:pt modelId="{E1879303-E01A-4BCA-AB35-8B588C971A09}">
      <dgm:prSet phldrT="[Texto]" custT="1"/>
      <dgm:spPr/>
      <dgm:t>
        <a:bodyPr/>
        <a:lstStyle/>
        <a:p>
          <a:endParaRPr lang="es-AR" sz="2800" dirty="0"/>
        </a:p>
      </dgm:t>
    </dgm:pt>
    <dgm:pt modelId="{6108B071-EF5D-4BCA-B937-5C1C4EE9AB6D}" type="parTrans" cxnId="{0D3784AB-EA30-4948-B296-5D1CEAA2C76C}">
      <dgm:prSet/>
      <dgm:spPr/>
    </dgm:pt>
    <dgm:pt modelId="{BA922C4E-FA25-40EC-9B9A-EC3C1F39809F}" type="sibTrans" cxnId="{0D3784AB-EA30-4948-B296-5D1CEAA2C76C}">
      <dgm:prSet/>
      <dgm:spPr/>
    </dgm:pt>
    <dgm:pt modelId="{CA3FBD9D-587E-4A9E-A9C8-FCE93D2F104D}" type="pres">
      <dgm:prSet presAssocID="{41F9266A-C44A-449C-9166-F1E74B0C493C}" presName="linearFlow" presStyleCnt="0">
        <dgm:presLayoutVars>
          <dgm:dir/>
          <dgm:animLvl val="lvl"/>
          <dgm:resizeHandles val="exact"/>
        </dgm:presLayoutVars>
      </dgm:prSet>
      <dgm:spPr/>
    </dgm:pt>
    <dgm:pt modelId="{3DB33F33-6E82-40D1-B8CA-B936A19F026D}" type="pres">
      <dgm:prSet presAssocID="{9395E02F-B818-4073-B2AA-659A58FC1961}" presName="composite" presStyleCnt="0"/>
      <dgm:spPr/>
    </dgm:pt>
    <dgm:pt modelId="{0DEA314A-3BA1-40B5-9F20-D573EB5CD375}" type="pres">
      <dgm:prSet presAssocID="{9395E02F-B818-4073-B2AA-659A58FC196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771B627-35F5-44B4-844D-401802249AA8}" type="pres">
      <dgm:prSet presAssocID="{9395E02F-B818-4073-B2AA-659A58FC196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54E2C41-1A98-4664-B54C-259A9F5B4612}" type="pres">
      <dgm:prSet presAssocID="{5301EA40-A214-492E-B31D-6DFAE1867A22}" presName="sp" presStyleCnt="0"/>
      <dgm:spPr/>
    </dgm:pt>
    <dgm:pt modelId="{D673281D-45E1-4F57-AB17-E0ECF8FAE409}" type="pres">
      <dgm:prSet presAssocID="{67BEA68B-782B-4DFF-86A7-705A5597420C}" presName="composite" presStyleCnt="0"/>
      <dgm:spPr/>
    </dgm:pt>
    <dgm:pt modelId="{D0493878-0884-4E89-A6A3-9F9DE9B5CC83}" type="pres">
      <dgm:prSet presAssocID="{67BEA68B-782B-4DFF-86A7-705A5597420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D0050DE-79D9-42F3-8634-3947A03680BE}" type="pres">
      <dgm:prSet presAssocID="{67BEA68B-782B-4DFF-86A7-705A5597420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54FB415-1F73-41FA-858D-3E914C3F5706}" type="pres">
      <dgm:prSet presAssocID="{86764505-E7B1-45E8-8BA6-BD7984A4BA79}" presName="sp" presStyleCnt="0"/>
      <dgm:spPr/>
    </dgm:pt>
    <dgm:pt modelId="{055F9BB3-6547-4C32-B0CB-CFE3276658EC}" type="pres">
      <dgm:prSet presAssocID="{DF89A801-C353-4C09-8497-C773943AC1C4}" presName="composite" presStyleCnt="0"/>
      <dgm:spPr/>
    </dgm:pt>
    <dgm:pt modelId="{A31B1C35-0123-487D-890B-6F27DB5EAEFC}" type="pres">
      <dgm:prSet presAssocID="{DF89A801-C353-4C09-8497-C773943AC1C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D3A4B401-64A0-4C85-B487-9DD10C6075D9}" type="pres">
      <dgm:prSet presAssocID="{DF89A801-C353-4C09-8497-C773943AC1C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5964262-D724-46AB-9451-E810AA9CCA17}" srcId="{DF89A801-C353-4C09-8497-C773943AC1C4}" destId="{E999C94D-01A5-4D14-BFA7-28E276238B3F}" srcOrd="0" destOrd="0" parTransId="{F43D98C8-F7D3-43E7-9F0B-150FF3FA497F}" sibTransId="{34F9B97A-D2B4-41AD-8394-06188E801148}"/>
    <dgm:cxn modelId="{3CA3F907-17B3-4487-9A29-6EFD84D9AF0C}" type="presOf" srcId="{67BEA68B-782B-4DFF-86A7-705A5597420C}" destId="{D0493878-0884-4E89-A6A3-9F9DE9B5CC83}" srcOrd="0" destOrd="0" presId="urn:microsoft.com/office/officeart/2005/8/layout/chevron2"/>
    <dgm:cxn modelId="{E989B99E-95FD-4C5A-9C9D-248D127E43E1}" type="presOf" srcId="{00C07C81-4F89-4C07-A5D2-270E3EA975DB}" destId="{A771B627-35F5-44B4-844D-401802249AA8}" srcOrd="0" destOrd="1" presId="urn:microsoft.com/office/officeart/2005/8/layout/chevron2"/>
    <dgm:cxn modelId="{737016F0-91EB-4E89-BB65-07DF3733D7AC}" srcId="{41F9266A-C44A-449C-9166-F1E74B0C493C}" destId="{67BEA68B-782B-4DFF-86A7-705A5597420C}" srcOrd="1" destOrd="0" parTransId="{2AE3FFB8-2CFA-41C0-B10C-CB91C1103983}" sibTransId="{86764505-E7B1-45E8-8BA6-BD7984A4BA79}"/>
    <dgm:cxn modelId="{63287705-DA0D-4703-B32D-75306BAEE4B4}" srcId="{41F9266A-C44A-449C-9166-F1E74B0C493C}" destId="{9395E02F-B818-4073-B2AA-659A58FC1961}" srcOrd="0" destOrd="0" parTransId="{F866C6D7-C58D-4D8E-8E9C-C98A31973019}" sibTransId="{5301EA40-A214-492E-B31D-6DFAE1867A22}"/>
    <dgm:cxn modelId="{8826F4E7-A8BE-4F0F-AA41-80DBBBABA7BC}" srcId="{67BEA68B-782B-4DFF-86A7-705A5597420C}" destId="{72625618-457C-436A-A1EF-604E633BDFD6}" srcOrd="1" destOrd="0" parTransId="{043F46EA-85E2-4B2B-8FF5-FB9BDD58ACC3}" sibTransId="{8172DC12-3D37-47ED-AEAA-5778CD640AFA}"/>
    <dgm:cxn modelId="{907A50A7-3DF3-4D79-9BAE-F3F65BE6E18D}" type="presOf" srcId="{72625618-457C-436A-A1EF-604E633BDFD6}" destId="{CD0050DE-79D9-42F3-8634-3947A03680BE}" srcOrd="0" destOrd="1" presId="urn:microsoft.com/office/officeart/2005/8/layout/chevron2"/>
    <dgm:cxn modelId="{56C5C648-9F8F-4B40-8683-44A9DA47FF30}" type="presOf" srcId="{E999C94D-01A5-4D14-BFA7-28E276238B3F}" destId="{D3A4B401-64A0-4C85-B487-9DD10C6075D9}" srcOrd="0" destOrd="0" presId="urn:microsoft.com/office/officeart/2005/8/layout/chevron2"/>
    <dgm:cxn modelId="{671EDA96-D0C8-47FD-A9FE-D4AE58BEE09B}" srcId="{41F9266A-C44A-449C-9166-F1E74B0C493C}" destId="{DF89A801-C353-4C09-8497-C773943AC1C4}" srcOrd="2" destOrd="0" parTransId="{2652C730-64C3-4569-ADBC-C7E8D1714C23}" sibTransId="{6AFDC2D1-3127-4495-9101-A02842B054DC}"/>
    <dgm:cxn modelId="{0D3784AB-EA30-4948-B296-5D1CEAA2C76C}" srcId="{9395E02F-B818-4073-B2AA-659A58FC1961}" destId="{E1879303-E01A-4BCA-AB35-8B588C971A09}" srcOrd="0" destOrd="0" parTransId="{6108B071-EF5D-4BCA-B937-5C1C4EE9AB6D}" sibTransId="{BA922C4E-FA25-40EC-9B9A-EC3C1F39809F}"/>
    <dgm:cxn modelId="{0695262B-243D-4536-B703-43062C24B026}" type="presOf" srcId="{E1879303-E01A-4BCA-AB35-8B588C971A09}" destId="{A771B627-35F5-44B4-844D-401802249AA8}" srcOrd="0" destOrd="0" presId="urn:microsoft.com/office/officeart/2005/8/layout/chevron2"/>
    <dgm:cxn modelId="{D790F132-A7E5-4732-827B-23700416329B}" srcId="{9395E02F-B818-4073-B2AA-659A58FC1961}" destId="{00C07C81-4F89-4C07-A5D2-270E3EA975DB}" srcOrd="1" destOrd="0" parTransId="{515F0429-F648-40F1-A878-A89134E3B8A4}" sibTransId="{5D497797-798C-43F5-8483-DA153B322762}"/>
    <dgm:cxn modelId="{D96C7DDA-139E-42EC-B5B6-A6B88A578F2E}" srcId="{9395E02F-B818-4073-B2AA-659A58FC1961}" destId="{F4090179-28BA-4F85-BD57-C7A5B360C9DA}" srcOrd="2" destOrd="0" parTransId="{78975921-AEC7-4CD6-ADA1-3D1FC1D0273A}" sibTransId="{566BD4CF-BA83-4DB6-A8FF-4EBCB8A971C3}"/>
    <dgm:cxn modelId="{8B4A2A60-2C96-4534-8956-4E2FE85C6939}" srcId="{67BEA68B-782B-4DFF-86A7-705A5597420C}" destId="{E918AD77-DB0D-4B3A-B634-3CC284F7472E}" srcOrd="0" destOrd="0" parTransId="{B1A3F93D-BD9B-4383-A328-88E4EE34393F}" sibTransId="{C0D19C9B-87B0-4BA5-99CC-B36D323A0B76}"/>
    <dgm:cxn modelId="{50D5AF96-A482-48EE-BCB6-3E1E0520E754}" type="presOf" srcId="{E918AD77-DB0D-4B3A-B634-3CC284F7472E}" destId="{CD0050DE-79D9-42F3-8634-3947A03680BE}" srcOrd="0" destOrd="0" presId="urn:microsoft.com/office/officeart/2005/8/layout/chevron2"/>
    <dgm:cxn modelId="{9FAF8E35-51DE-4A11-9CF9-1889719CE377}" type="presOf" srcId="{F4090179-28BA-4F85-BD57-C7A5B360C9DA}" destId="{A771B627-35F5-44B4-844D-401802249AA8}" srcOrd="0" destOrd="2" presId="urn:microsoft.com/office/officeart/2005/8/layout/chevron2"/>
    <dgm:cxn modelId="{1D51AE1F-7EB5-4048-B4F1-8D120731E127}" type="presOf" srcId="{DF89A801-C353-4C09-8497-C773943AC1C4}" destId="{A31B1C35-0123-487D-890B-6F27DB5EAEFC}" srcOrd="0" destOrd="0" presId="urn:microsoft.com/office/officeart/2005/8/layout/chevron2"/>
    <dgm:cxn modelId="{11E707EF-F6DE-486C-AF2C-AF171E47B4E7}" type="presOf" srcId="{9395E02F-B818-4073-B2AA-659A58FC1961}" destId="{0DEA314A-3BA1-40B5-9F20-D573EB5CD375}" srcOrd="0" destOrd="0" presId="urn:microsoft.com/office/officeart/2005/8/layout/chevron2"/>
    <dgm:cxn modelId="{9105F845-E473-408D-89B2-550B49454018}" type="presOf" srcId="{41F9266A-C44A-449C-9166-F1E74B0C493C}" destId="{CA3FBD9D-587E-4A9E-A9C8-FCE93D2F104D}" srcOrd="0" destOrd="0" presId="urn:microsoft.com/office/officeart/2005/8/layout/chevron2"/>
    <dgm:cxn modelId="{4DAF718D-C034-4A4F-B0DA-864C27201B5D}" type="presParOf" srcId="{CA3FBD9D-587E-4A9E-A9C8-FCE93D2F104D}" destId="{3DB33F33-6E82-40D1-B8CA-B936A19F026D}" srcOrd="0" destOrd="0" presId="urn:microsoft.com/office/officeart/2005/8/layout/chevron2"/>
    <dgm:cxn modelId="{ECAD0A50-C6F9-433A-A771-055FF95AEBFD}" type="presParOf" srcId="{3DB33F33-6E82-40D1-B8CA-B936A19F026D}" destId="{0DEA314A-3BA1-40B5-9F20-D573EB5CD375}" srcOrd="0" destOrd="0" presId="urn:microsoft.com/office/officeart/2005/8/layout/chevron2"/>
    <dgm:cxn modelId="{E9FFB671-87F7-430A-B591-9F8F3CD96E60}" type="presParOf" srcId="{3DB33F33-6E82-40D1-B8CA-B936A19F026D}" destId="{A771B627-35F5-44B4-844D-401802249AA8}" srcOrd="1" destOrd="0" presId="urn:microsoft.com/office/officeart/2005/8/layout/chevron2"/>
    <dgm:cxn modelId="{3BBC2A88-67BB-402F-8302-7196788A066B}" type="presParOf" srcId="{CA3FBD9D-587E-4A9E-A9C8-FCE93D2F104D}" destId="{A54E2C41-1A98-4664-B54C-259A9F5B4612}" srcOrd="1" destOrd="0" presId="urn:microsoft.com/office/officeart/2005/8/layout/chevron2"/>
    <dgm:cxn modelId="{5EBD9797-71AF-4696-B013-EA09513F732D}" type="presParOf" srcId="{CA3FBD9D-587E-4A9E-A9C8-FCE93D2F104D}" destId="{D673281D-45E1-4F57-AB17-E0ECF8FAE409}" srcOrd="2" destOrd="0" presId="urn:microsoft.com/office/officeart/2005/8/layout/chevron2"/>
    <dgm:cxn modelId="{AD37D88B-A00C-47D4-AF44-58493DD91971}" type="presParOf" srcId="{D673281D-45E1-4F57-AB17-E0ECF8FAE409}" destId="{D0493878-0884-4E89-A6A3-9F9DE9B5CC83}" srcOrd="0" destOrd="0" presId="urn:microsoft.com/office/officeart/2005/8/layout/chevron2"/>
    <dgm:cxn modelId="{AA60D1B5-9560-4398-8B7F-9176D796EE4E}" type="presParOf" srcId="{D673281D-45E1-4F57-AB17-E0ECF8FAE409}" destId="{CD0050DE-79D9-42F3-8634-3947A03680BE}" srcOrd="1" destOrd="0" presId="urn:microsoft.com/office/officeart/2005/8/layout/chevron2"/>
    <dgm:cxn modelId="{6E680274-66AA-446D-BD3B-EC0798ADAA15}" type="presParOf" srcId="{CA3FBD9D-587E-4A9E-A9C8-FCE93D2F104D}" destId="{254FB415-1F73-41FA-858D-3E914C3F5706}" srcOrd="3" destOrd="0" presId="urn:microsoft.com/office/officeart/2005/8/layout/chevron2"/>
    <dgm:cxn modelId="{0B6089C2-D15F-4001-AA15-6AB02FC13FC3}" type="presParOf" srcId="{CA3FBD9D-587E-4A9E-A9C8-FCE93D2F104D}" destId="{055F9BB3-6547-4C32-B0CB-CFE3276658EC}" srcOrd="4" destOrd="0" presId="urn:microsoft.com/office/officeart/2005/8/layout/chevron2"/>
    <dgm:cxn modelId="{3401B665-F940-4A15-882F-BA4065873A1F}" type="presParOf" srcId="{055F9BB3-6547-4C32-B0CB-CFE3276658EC}" destId="{A31B1C35-0123-487D-890B-6F27DB5EAEFC}" srcOrd="0" destOrd="0" presId="urn:microsoft.com/office/officeart/2005/8/layout/chevron2"/>
    <dgm:cxn modelId="{CBB89F11-B759-435C-A1A0-DB3B149D1F34}" type="presParOf" srcId="{055F9BB3-6547-4C32-B0CB-CFE3276658EC}" destId="{D3A4B401-64A0-4C85-B487-9DD10C6075D9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799C44-6233-4826-AB25-B664DD83897C}" type="datetimeFigureOut">
              <a:rPr lang="es-AR" smtClean="0"/>
              <a:pPr/>
              <a:t>29/8/2019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4663EE-8B6A-4379-8334-9753C654FAA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1857356" y="1000108"/>
          <a:ext cx="6172200" cy="189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71736" y="3786190"/>
            <a:ext cx="5929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/>
              <a:t>Equipo número 5</a:t>
            </a:r>
          </a:p>
          <a:p>
            <a:endParaRPr lang="es-AR" sz="2000" b="1" dirty="0" smtClean="0"/>
          </a:p>
          <a:p>
            <a:r>
              <a:rPr lang="es-AR" sz="2000" b="1" dirty="0" smtClean="0"/>
              <a:t>Integrantes: </a:t>
            </a:r>
            <a:r>
              <a:rPr lang="es-AR" sz="2000" dirty="0" smtClean="0"/>
              <a:t>Agustina Ramírez, Bárbara Guzmán, Bianca </a:t>
            </a:r>
            <a:r>
              <a:rPr lang="es-AR" sz="2000" dirty="0" err="1" smtClean="0"/>
              <a:t>Aima</a:t>
            </a:r>
            <a:r>
              <a:rPr lang="es-AR" sz="2000" dirty="0" smtClean="0"/>
              <a:t>, Jennifer Cinco, Julián Pereyra, Joaquín Vega, Verónica Sandoval, Victoria Guzmán, </a:t>
            </a:r>
            <a:r>
              <a:rPr lang="es-AR" sz="2000" dirty="0" err="1" smtClean="0"/>
              <a:t>Sarai</a:t>
            </a:r>
            <a:r>
              <a:rPr lang="es-AR" sz="2000" dirty="0" smtClean="0"/>
              <a:t> González Gatti.</a:t>
            </a:r>
          </a:p>
          <a:p>
            <a:endParaRPr lang="es-AR" sz="2000" dirty="0" smtClean="0"/>
          </a:p>
          <a:p>
            <a:r>
              <a:rPr lang="es-AR" sz="2000" b="1" dirty="0" smtClean="0"/>
              <a:t>Coordinador: </a:t>
            </a:r>
            <a:r>
              <a:rPr lang="es-AR" sz="2000" dirty="0" smtClean="0"/>
              <a:t>Matías </a:t>
            </a:r>
            <a:r>
              <a:rPr lang="es-AR" sz="2000" dirty="0" err="1" smtClean="0"/>
              <a:t>Monticelli</a:t>
            </a:r>
            <a:endParaRPr lang="es-A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Autofit/>
          </a:bodyPr>
          <a:lstStyle/>
          <a:p>
            <a:pPr algn="just"/>
            <a:r>
              <a:rPr lang="es-AR" sz="2400" b="1" dirty="0" smtClean="0"/>
              <a:t>Propuestas para promover procesos locales de desarrollo socio económico, generar condiciones de integración y cohesión social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Urbanización del Barrio San Jorge</a:t>
            </a:r>
          </a:p>
          <a:p>
            <a:r>
              <a:rPr lang="es-AR" dirty="0" smtClean="0"/>
              <a:t>Restauración del frigorífico abandonado: </a:t>
            </a:r>
            <a:r>
              <a:rPr lang="es-AR" dirty="0" smtClean="0"/>
              <a:t>sala de primeros auxilios, </a:t>
            </a:r>
            <a:r>
              <a:rPr lang="es-AR" dirty="0" smtClean="0"/>
              <a:t>creación de comedor social </a:t>
            </a:r>
          </a:p>
          <a:p>
            <a:r>
              <a:rPr lang="es-AR" dirty="0" smtClean="0"/>
              <a:t>Creación de huerta comunitaria </a:t>
            </a:r>
          </a:p>
          <a:p>
            <a:r>
              <a:rPr lang="es-AR" dirty="0" smtClean="0"/>
              <a:t>Apertura de nuevos caminos: </a:t>
            </a:r>
            <a:r>
              <a:rPr lang="es-AR" dirty="0" smtClean="0"/>
              <a:t>Ingresos </a:t>
            </a:r>
            <a:r>
              <a:rPr lang="es-AR" dirty="0" smtClean="0"/>
              <a:t>en RP 23 y Av. </a:t>
            </a:r>
            <a:r>
              <a:rPr lang="es-AR" dirty="0" err="1" smtClean="0"/>
              <a:t>Pte</a:t>
            </a:r>
            <a:r>
              <a:rPr lang="es-AR" dirty="0" smtClean="0"/>
              <a:t> Perón y en Camino Buen Aire  </a:t>
            </a:r>
            <a:r>
              <a:rPr lang="es-AR" dirty="0" smtClean="0"/>
              <a:t>. </a:t>
            </a:r>
          </a:p>
          <a:p>
            <a:r>
              <a:rPr lang="es-AR" dirty="0" smtClean="0"/>
              <a:t>Camino entre el CEAMSE y el Barrio San Jorge para el traslado de materiales compost</a:t>
            </a:r>
          </a:p>
          <a:p>
            <a:r>
              <a:rPr lang="es-AR" dirty="0" smtClean="0"/>
              <a:t>Postas de la memoria sobre los nuevos caminos</a:t>
            </a:r>
            <a:endParaRPr lang="es-AR" dirty="0" smtClean="0"/>
          </a:p>
          <a:p>
            <a:r>
              <a:rPr lang="es-AR" dirty="0" smtClean="0"/>
              <a:t>Museo de la memoria </a:t>
            </a:r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400" b="1" dirty="0" smtClean="0"/>
              <a:t>PROPUESTAS AMBIENTALES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Ampliación del </a:t>
            </a:r>
            <a:r>
              <a:rPr lang="es-AR" dirty="0" err="1" smtClean="0"/>
              <a:t>Reciparque</a:t>
            </a:r>
            <a:endParaRPr lang="es-AR" dirty="0" smtClean="0"/>
          </a:p>
          <a:p>
            <a:r>
              <a:rPr lang="es-AR" dirty="0" smtClean="0"/>
              <a:t>Conservación del </a:t>
            </a:r>
            <a:r>
              <a:rPr lang="es-AR" dirty="0" smtClean="0"/>
              <a:t>humedal</a:t>
            </a:r>
          </a:p>
          <a:p>
            <a:r>
              <a:rPr lang="es-AR" dirty="0" smtClean="0"/>
              <a:t>Áreas de conservación </a:t>
            </a:r>
          </a:p>
          <a:p>
            <a:r>
              <a:rPr lang="es-AR" dirty="0" smtClean="0"/>
              <a:t>Camino de sirga en el borde del Río Reconquista</a:t>
            </a:r>
          </a:p>
          <a:p>
            <a:r>
              <a:rPr lang="es-AR" dirty="0" smtClean="0"/>
              <a:t>Instalación de cestos diferenciados en los nuevos caminos</a:t>
            </a:r>
          </a:p>
          <a:p>
            <a:endParaRPr lang="es-A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3200" b="1" dirty="0" smtClean="0"/>
              <a:t>PROPUESTA DE GESTIÓN POLÍTICO INSTITUCIONAL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Creación de una Comisión “Campo de Mayo” integrada por el Ministerio de Defensa, la Administración de Parques Nacionales, la Secretaria de Gobierno de Ambiente y Desarrollo Sustentable e integrantes de los municipios de San Miguel y Tigre.</a:t>
            </a:r>
            <a:endParaRPr lang="es-A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3 Marcador de contenido" descr="Campo de mayo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8858280" cy="607223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s-AR" sz="72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¡MUCHAS GRACIAS!</a:t>
            </a:r>
            <a:endParaRPr lang="es-AR" sz="72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237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Diapositiva 1</vt:lpstr>
      <vt:lpstr>Diapositiva 2</vt:lpstr>
      <vt:lpstr>Propuestas para promover procesos locales de desarrollo socio económico, generar condiciones de integración y cohesión social</vt:lpstr>
      <vt:lpstr>PROPUESTAS AMBIENTALES</vt:lpstr>
      <vt:lpstr>PROPUESTA DE GESTIÓN POLÍTICO INSTITUCIONAL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Bárbara</dc:creator>
  <cp:lastModifiedBy>Bárbara</cp:lastModifiedBy>
  <cp:revision>27</cp:revision>
  <dcterms:created xsi:type="dcterms:W3CDTF">2019-08-29T02:37:26Z</dcterms:created>
  <dcterms:modified xsi:type="dcterms:W3CDTF">2019-08-29T22:52:30Z</dcterms:modified>
</cp:coreProperties>
</file>