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56" r:id="rId11"/>
  </p:sldIdLst>
  <p:sldSz cx="9144000" cy="6858000" type="screen4x3"/>
  <p:notesSz cx="6858000" cy="9144000"/>
  <p:defaultTextStyle>
    <a:defPPr lvl="0">
      <a:defRPr lang="es-A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10FC"/>
    <a:srgbClr val="5910FC"/>
    <a:srgbClr val="C238B5"/>
    <a:srgbClr val="CB49BF"/>
    <a:srgbClr val="D367C9"/>
    <a:srgbClr val="A32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3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F116C-4F19-4B60-9965-A4853B1254C0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75B80-84B9-4497-96E1-06F14193EA80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ab12007db941b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g2aab12007db941b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g2aab12007db941b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Deportivo/recreativo:</a:t>
            </a:r>
            <a:r>
              <a:rPr lang="es-AR" baseline="0" dirty="0" smtClean="0"/>
              <a:t> rojo. Memoria: violeta. </a:t>
            </a:r>
            <a:r>
              <a:rPr lang="es-AR" baseline="0" dirty="0" err="1" smtClean="0"/>
              <a:t>Socioproductivo:azul</a:t>
            </a:r>
            <a:r>
              <a:rPr lang="es-AR" baseline="0" dirty="0" smtClean="0"/>
              <a:t>. Quedarían 3 grandes zonas de áreas verdes que al estar cercanas funcionan como sistema: 1)los espacios de la memoria, 2)reserva y 3)barrera forestal del </a:t>
            </a:r>
            <a:r>
              <a:rPr lang="es-AR" baseline="0" dirty="0" err="1" smtClean="0"/>
              <a:t>ceamse</a:t>
            </a:r>
            <a:r>
              <a:rPr lang="es-AR" baseline="0" dirty="0" smtClean="0"/>
              <a:t>. A su vez, integran un sistema más grande si se piensa en la escala regional (especialmente para las aves): El Palomar, el batallón, reserva urbana de San Miguel, parque Malvinas del </a:t>
            </a:r>
            <a:r>
              <a:rPr lang="es-AR" baseline="0" dirty="0" err="1" smtClean="0"/>
              <a:t>ceamse</a:t>
            </a:r>
            <a:r>
              <a:rPr lang="es-AR" baseline="0" dirty="0" smtClean="0"/>
              <a:t> y Parque Leloir (</a:t>
            </a:r>
            <a:r>
              <a:rPr lang="es-AR" baseline="0" dirty="0" err="1" smtClean="0"/>
              <a:t>ituzaingó</a:t>
            </a:r>
            <a:r>
              <a:rPr lang="es-AR" baseline="0" dirty="0" smtClean="0"/>
              <a:t>).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75B80-84B9-4497-96E1-06F14193EA80}" type="slidenum">
              <a:rPr lang="es-AR" smtClean="0"/>
              <a:t>10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F39A-7355-4547-8924-25003E5ED14E}" type="datetimeFigureOut">
              <a:rPr lang="es-AR" smtClean="0"/>
              <a:t>29/8/2019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74B8-4A1D-4B2F-BEC6-382FA902BEDF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073" y="591127"/>
            <a:ext cx="7830127" cy="1283855"/>
          </a:xfrm>
        </p:spPr>
        <p:txBody>
          <a:bodyPr/>
          <a:lstStyle/>
          <a:p>
            <a:r>
              <a:rPr lang="es-AR" dirty="0" smtClean="0"/>
              <a:t>Reserva de la Memoria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623126"/>
            <a:ext cx="6400800" cy="3528291"/>
          </a:xfrm>
        </p:spPr>
        <p:txBody>
          <a:bodyPr>
            <a:normAutofit fontScale="85000" lnSpcReduction="20000"/>
          </a:bodyPr>
          <a:lstStyle/>
          <a:p>
            <a:r>
              <a:rPr lang="es-AR" sz="2400" dirty="0" smtClean="0"/>
              <a:t>Integrantes del grupo 7</a:t>
            </a:r>
          </a:p>
          <a:p>
            <a:r>
              <a:rPr lang="es-AR" sz="2400" dirty="0" smtClean="0"/>
              <a:t>Leandro Villar</a:t>
            </a:r>
          </a:p>
          <a:p>
            <a:r>
              <a:rPr lang="es-AR" sz="2400" dirty="0" smtClean="0"/>
              <a:t>Anabel Amarilla</a:t>
            </a:r>
          </a:p>
          <a:p>
            <a:r>
              <a:rPr lang="es-AR" sz="2400" dirty="0" smtClean="0"/>
              <a:t>Karen Rodríguez</a:t>
            </a:r>
          </a:p>
          <a:p>
            <a:r>
              <a:rPr lang="es-AR" sz="2400" dirty="0" smtClean="0"/>
              <a:t>Talía </a:t>
            </a:r>
            <a:r>
              <a:rPr lang="es-AR" sz="2400" dirty="0" err="1" smtClean="0"/>
              <a:t>Alvarez</a:t>
            </a:r>
            <a:endParaRPr lang="es-AR" sz="2400" dirty="0" smtClean="0"/>
          </a:p>
          <a:p>
            <a:r>
              <a:rPr lang="es-AR" sz="2400" dirty="0" err="1" smtClean="0"/>
              <a:t>Mailén</a:t>
            </a:r>
            <a:r>
              <a:rPr lang="es-AR" sz="2400" dirty="0" smtClean="0"/>
              <a:t> </a:t>
            </a:r>
            <a:r>
              <a:rPr lang="es-AR" sz="2400" dirty="0" err="1" smtClean="0"/>
              <a:t>Villani</a:t>
            </a:r>
            <a:endParaRPr lang="es-AR" sz="2400" dirty="0" smtClean="0"/>
          </a:p>
          <a:p>
            <a:r>
              <a:rPr lang="es-AR" sz="2400" dirty="0" smtClean="0"/>
              <a:t>Sergio Weber</a:t>
            </a:r>
          </a:p>
          <a:p>
            <a:r>
              <a:rPr lang="es-AR" sz="2400" dirty="0" smtClean="0"/>
              <a:t>Paula Segovia</a:t>
            </a:r>
          </a:p>
          <a:p>
            <a:r>
              <a:rPr lang="es-AR" sz="2400" dirty="0" smtClean="0"/>
              <a:t>Paola Gómez</a:t>
            </a:r>
          </a:p>
          <a:p>
            <a:r>
              <a:rPr lang="es-AR" sz="2400" dirty="0" err="1" smtClean="0"/>
              <a:t>Melany</a:t>
            </a:r>
            <a:r>
              <a:rPr lang="es-AR" sz="2400" dirty="0" smtClean="0"/>
              <a:t> </a:t>
            </a:r>
            <a:r>
              <a:rPr lang="es-AR" sz="2400" dirty="0" err="1" smtClean="0"/>
              <a:t>Mendez</a:t>
            </a:r>
            <a:endParaRPr lang="es-AR" sz="2400" dirty="0" smtClean="0"/>
          </a:p>
          <a:p>
            <a:r>
              <a:rPr lang="es-AR" sz="2400" dirty="0" smtClean="0"/>
              <a:t>Ana Luz </a:t>
            </a:r>
            <a:r>
              <a:rPr lang="es-AR" sz="2400" dirty="0" err="1" smtClean="0"/>
              <a:t>Abramovich</a:t>
            </a:r>
            <a:endParaRPr lang="es-AR" sz="2400" dirty="0" smtClean="0"/>
          </a:p>
          <a:p>
            <a:endParaRPr lang="es-AR" sz="2400" dirty="0" smtClean="0"/>
          </a:p>
          <a:p>
            <a:endParaRPr lang="es-AR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8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286808" cy="1143008"/>
          </a:xfrm>
        </p:spPr>
        <p:txBody>
          <a:bodyPr>
            <a:normAutofit/>
          </a:bodyPr>
          <a:lstStyle/>
          <a:p>
            <a:r>
              <a:rPr lang="es-AR" dirty="0" smtClean="0"/>
              <a:t> Articulación de los parques: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3500430" y="1500174"/>
            <a:ext cx="2357454" cy="2000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Reserva natural educativa: Conservación de muestras de la biodiversidad y tareas de educación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357950" y="1500174"/>
            <a:ext cx="2286016" cy="2000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 smtClean="0"/>
              <a:t>Ceamse</a:t>
            </a:r>
            <a:r>
              <a:rPr lang="es-AR" dirty="0" smtClean="0"/>
              <a:t>+ cordón de árboles nativos: Mejora de la calidad del aire. 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642910" y="1571612"/>
            <a:ext cx="2286016" cy="1928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Educación ambiental/ talleres ecológicos: transversales a todas las actividades del parque.</a:t>
            </a:r>
            <a:endParaRPr lang="es-AR" dirty="0"/>
          </a:p>
        </p:txBody>
      </p:sp>
      <p:sp>
        <p:nvSpPr>
          <p:cNvPr id="8" name="7 Flecha arriba y abajo"/>
          <p:cNvSpPr/>
          <p:nvPr/>
        </p:nvSpPr>
        <p:spPr>
          <a:xfrm>
            <a:off x="1500166" y="3714752"/>
            <a:ext cx="357190" cy="642942"/>
          </a:xfrm>
          <a:prstGeom prst="upDownArrow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arriba y abajo"/>
          <p:cNvSpPr/>
          <p:nvPr/>
        </p:nvSpPr>
        <p:spPr>
          <a:xfrm>
            <a:off x="4572000" y="3714752"/>
            <a:ext cx="357190" cy="642942"/>
          </a:xfrm>
          <a:prstGeom prst="upDownArrow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arriba y abajo"/>
          <p:cNvSpPr/>
          <p:nvPr/>
        </p:nvSpPr>
        <p:spPr>
          <a:xfrm>
            <a:off x="7643834" y="3643314"/>
            <a:ext cx="357190" cy="642942"/>
          </a:xfrm>
          <a:prstGeom prst="upDownArrow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6572264" y="4357694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err="1" smtClean="0"/>
              <a:t>Reciparque</a:t>
            </a: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1500166" y="4500570"/>
            <a:ext cx="364333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Huertas agroecológicas</a:t>
            </a:r>
            <a:endParaRPr lang="es-AR" dirty="0"/>
          </a:p>
        </p:txBody>
      </p:sp>
      <p:sp>
        <p:nvSpPr>
          <p:cNvPr id="15" name="14 Rectángulo"/>
          <p:cNvSpPr/>
          <p:nvPr/>
        </p:nvSpPr>
        <p:spPr>
          <a:xfrm>
            <a:off x="500034" y="5715016"/>
            <a:ext cx="2714644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Polideportivo(s)</a:t>
            </a: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5643570" y="5572140"/>
            <a:ext cx="3286148" cy="10715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Circuito (+bosques) de la memoria: sistema de espacios verdes</a:t>
            </a:r>
            <a:endParaRPr lang="es-AR" dirty="0"/>
          </a:p>
        </p:txBody>
      </p:sp>
      <p:sp>
        <p:nvSpPr>
          <p:cNvPr id="18" name="17 Flecha arriba y abajo"/>
          <p:cNvSpPr/>
          <p:nvPr/>
        </p:nvSpPr>
        <p:spPr>
          <a:xfrm>
            <a:off x="714348" y="3786190"/>
            <a:ext cx="285752" cy="1857388"/>
          </a:xfrm>
          <a:prstGeom prst="upDownArrow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Flecha izquierda, derecha y arriba"/>
          <p:cNvSpPr/>
          <p:nvPr/>
        </p:nvSpPr>
        <p:spPr>
          <a:xfrm rot="10800000">
            <a:off x="5929322" y="3357562"/>
            <a:ext cx="357190" cy="2000264"/>
          </a:xfrm>
          <a:prstGeom prst="leftRightUpArrow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Más"/>
          <p:cNvSpPr/>
          <p:nvPr/>
        </p:nvSpPr>
        <p:spPr>
          <a:xfrm>
            <a:off x="3071802" y="2357430"/>
            <a:ext cx="357190" cy="357190"/>
          </a:xfrm>
          <a:prstGeom prst="mathPlu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Más"/>
          <p:cNvSpPr/>
          <p:nvPr/>
        </p:nvSpPr>
        <p:spPr>
          <a:xfrm>
            <a:off x="6000760" y="2285992"/>
            <a:ext cx="357190" cy="357190"/>
          </a:xfrm>
          <a:prstGeom prst="mathPlu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Propósito del Proyecto/objetivos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Preservar la memoria, generando un espacio con una perspectiva inclusiva, que de lugar a los múltiples ejercicios orientados a la reflexión.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Se compone de 3 parques: ambiental, </a:t>
            </a:r>
            <a:r>
              <a:rPr lang="es-AR" dirty="0" err="1" smtClean="0"/>
              <a:t>socioproductivo</a:t>
            </a:r>
            <a:r>
              <a:rPr lang="es-AR" dirty="0"/>
              <a:t> </a:t>
            </a:r>
            <a:r>
              <a:rPr lang="es-AR" dirty="0" smtClean="0"/>
              <a:t>y recreativo. Todos vinculados por las estaciones de la memoria.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7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PRINCIPALES CARACTERÍSTICAS DE CAMPO DE MAYO</a:t>
            </a:r>
            <a:endParaRPr/>
          </a:p>
        </p:txBody>
      </p:sp>
      <p:sp>
        <p:nvSpPr>
          <p:cNvPr id="29" name="Google Shape;29;p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s-AR" dirty="0"/>
              <a:t>PROS</a:t>
            </a:r>
            <a:endParaRPr dirty="0"/>
          </a:p>
        </p:txBody>
      </p:sp>
      <p:sp>
        <p:nvSpPr>
          <p:cNvPr id="30" name="Google Shape;30;p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/>
              <a:t>-Amplia extensión del predio.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/>
              <a:t>- Preservación de los espacios verdes del lugar y su biodiversidad debido a su importante rol en la zona.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/>
              <a:t>-Múltiples posibilidades de acceso desde distintas localidades. </a:t>
            </a: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/>
              <a:t>-Cercanía con diversas universidades para la realización de programas en conjunto (UNSAM, UNPAZ, UNTREF, UNAHUR Y UNGS).</a:t>
            </a:r>
            <a:endParaRPr dirty="0"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s-AR"/>
              <a:t>CONTRAS</a:t>
            </a:r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/>
              <a:t>-Barreras físicas y simbólicas impuestas por las Fuerzas Armadas. 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/>
              <a:t>-Posibles dificultades en la gestión debido a los heterogéneos organismos que intervienen sobre Campo de Mayo.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/>
              <a:t>-Multiplicidad de proyectos e intereses contrapuestos sobre un mismo espacio.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/>
              <a:t>-Falta de regulación sobre el relleno sanitario (CEAMSE).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Estaciones de la memoria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Objetivo: promover la reflexión a través de un circuito vivo sobre la memoria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-3 Parques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-Sitios de memoria</a:t>
            </a:r>
          </a:p>
          <a:p>
            <a:pPr marL="0" indent="0">
              <a:buNone/>
            </a:pPr>
            <a:r>
              <a:rPr lang="es-AR" dirty="0" smtClean="0"/>
              <a:t>-Hitos: diversas expresiones culturales (fijas o transitorias)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3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Parque ambiental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AR" dirty="0" smtClean="0"/>
              <a:t>Objetivo específico: promover la educación ambiental, la preservación del ambiente y la biodiversidad además de la separación de residuos (concientización).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Espacios físicos: </a:t>
            </a:r>
          </a:p>
          <a:p>
            <a:pPr marL="0" indent="0">
              <a:buNone/>
            </a:pPr>
            <a:r>
              <a:rPr lang="es-AR" dirty="0" smtClean="0"/>
              <a:t>. Talleres ambientales (semillero de ideas)</a:t>
            </a:r>
          </a:p>
          <a:p>
            <a:pPr marL="0" indent="0">
              <a:buNone/>
            </a:pPr>
            <a:r>
              <a:rPr lang="es-AR" dirty="0" smtClean="0"/>
              <a:t>. Reserva natural educativa</a:t>
            </a:r>
          </a:p>
          <a:p>
            <a:pPr marL="0" indent="0">
              <a:buNone/>
            </a:pPr>
            <a:r>
              <a:rPr lang="es-AR" dirty="0" smtClean="0"/>
              <a:t>. Cordón de árboles nativos</a:t>
            </a:r>
          </a:p>
          <a:p>
            <a:pPr marL="0" indent="0">
              <a:buNone/>
            </a:pPr>
            <a:r>
              <a:rPr lang="es-AR" dirty="0" smtClean="0"/>
              <a:t>. </a:t>
            </a:r>
            <a:r>
              <a:rPr lang="es-AR" dirty="0" err="1" smtClean="0"/>
              <a:t>Reciparque</a:t>
            </a:r>
            <a:r>
              <a:rPr lang="es-AR" dirty="0" smtClean="0"/>
              <a:t>  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Actividades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9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Parque </a:t>
            </a:r>
            <a:r>
              <a:rPr lang="es-AR" dirty="0" err="1" smtClean="0"/>
              <a:t>socioproductivo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AR" dirty="0"/>
              <a:t>Objetivo </a:t>
            </a:r>
            <a:r>
              <a:rPr lang="es-AR" dirty="0" smtClean="0"/>
              <a:t>específico: promover la inclusión social potenciando los saberes y capacidades locales, a través de la creación de trabajo y la formación en oficios.</a:t>
            </a:r>
            <a:endParaRPr lang="es-AR" dirty="0"/>
          </a:p>
          <a:p>
            <a:pPr marL="0" indent="0">
              <a:buNone/>
            </a:pPr>
            <a:r>
              <a:rPr lang="es-AR" dirty="0"/>
              <a:t>Espacios </a:t>
            </a:r>
            <a:r>
              <a:rPr lang="es-AR" dirty="0" smtClean="0"/>
              <a:t>físicos:</a:t>
            </a:r>
          </a:p>
          <a:p>
            <a:pPr marL="0" indent="0">
              <a:buNone/>
            </a:pPr>
            <a:r>
              <a:rPr lang="es-AR" dirty="0" smtClean="0"/>
              <a:t>. Talleres de oficios (semillero de ideas)</a:t>
            </a:r>
          </a:p>
          <a:p>
            <a:pPr marL="0" indent="0">
              <a:buNone/>
            </a:pPr>
            <a:r>
              <a:rPr lang="es-AR" dirty="0" smtClean="0"/>
              <a:t>. Huertas agroecológica</a:t>
            </a:r>
          </a:p>
          <a:p>
            <a:pPr marL="0" indent="0">
              <a:buNone/>
            </a:pPr>
            <a:r>
              <a:rPr lang="es-AR" dirty="0" smtClean="0"/>
              <a:t>. </a:t>
            </a:r>
            <a:r>
              <a:rPr lang="es-AR" dirty="0" err="1" smtClean="0"/>
              <a:t>Reciparque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. Feria regional</a:t>
            </a:r>
          </a:p>
          <a:p>
            <a:pPr marL="0" indent="0">
              <a:buNone/>
            </a:pPr>
            <a:r>
              <a:rPr lang="es-AR" dirty="0" smtClean="0"/>
              <a:t>. Comercios vinculados la recreación</a:t>
            </a:r>
          </a:p>
          <a:p>
            <a:pPr marL="0" indent="0">
              <a:buNone/>
            </a:pPr>
            <a:r>
              <a:rPr lang="es-AR" dirty="0" smtClean="0"/>
              <a:t>. Viviendas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Actividades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9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Parque recreativo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AR" dirty="0" smtClean="0"/>
              <a:t>Objetivo específico: mejorar la calidad de vida de las personas a través de la realización de actividades deportivas y culturales haciendo foco en la contención social.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Espacios físicos:</a:t>
            </a:r>
          </a:p>
          <a:p>
            <a:pPr marL="0" indent="0">
              <a:buNone/>
            </a:pPr>
            <a:r>
              <a:rPr lang="es-AR" dirty="0" smtClean="0"/>
              <a:t>. Polideportivo</a:t>
            </a:r>
          </a:p>
          <a:p>
            <a:pPr marL="0" indent="0">
              <a:buNone/>
            </a:pPr>
            <a:r>
              <a:rPr lang="es-AR" dirty="0" smtClean="0"/>
              <a:t>. Centro cultural/anfiteatro/archivo de memoria (semillero de ideas)</a:t>
            </a:r>
          </a:p>
          <a:p>
            <a:pPr marL="0" indent="0">
              <a:buNone/>
            </a:pPr>
            <a:r>
              <a:rPr lang="es-AR" dirty="0" smtClean="0"/>
              <a:t>. Circuito aeróbico</a:t>
            </a:r>
          </a:p>
          <a:p>
            <a:pPr marL="0" indent="0">
              <a:buNone/>
            </a:pPr>
            <a:r>
              <a:rPr lang="es-AR" dirty="0" smtClean="0"/>
              <a:t>. Zona de acampe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Actividades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0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Comité de la Reserva de la </a:t>
            </a:r>
            <a:r>
              <a:rPr lang="es-AR" dirty="0" smtClean="0"/>
              <a:t>Memoria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AR" dirty="0" smtClean="0"/>
              <a:t>Director/a</a:t>
            </a:r>
            <a:r>
              <a:rPr lang="es-AR" dirty="0"/>
              <a:t>: </a:t>
            </a:r>
            <a:r>
              <a:rPr lang="es-AR" dirty="0" smtClean="0"/>
              <a:t>Funcionario </a:t>
            </a:r>
            <a:r>
              <a:rPr lang="es-AR" dirty="0"/>
              <a:t>nacional</a:t>
            </a:r>
          </a:p>
          <a:p>
            <a:pPr marL="0" indent="0">
              <a:buNone/>
            </a:pPr>
            <a:r>
              <a:rPr lang="es-AR" dirty="0"/>
              <a:t>Miembros: representantes de:</a:t>
            </a:r>
          </a:p>
          <a:p>
            <a:pPr>
              <a:buFontTx/>
              <a:buChar char="-"/>
            </a:pPr>
            <a:r>
              <a:rPr lang="es-AR" dirty="0"/>
              <a:t>Municipios (Tigre, San Miguel, Malvinas, </a:t>
            </a:r>
            <a:r>
              <a:rPr lang="es-AR" dirty="0" err="1"/>
              <a:t>Hurlingham</a:t>
            </a:r>
            <a:r>
              <a:rPr lang="es-AR" dirty="0"/>
              <a:t>, San </a:t>
            </a:r>
            <a:r>
              <a:rPr lang="es-AR" dirty="0" smtClean="0"/>
              <a:t>Martín y </a:t>
            </a:r>
            <a:r>
              <a:rPr lang="es-AR" dirty="0"/>
              <a:t>Tres de Febrero)</a:t>
            </a:r>
          </a:p>
          <a:p>
            <a:pPr>
              <a:buFontTx/>
              <a:buChar char="-"/>
            </a:pPr>
            <a:r>
              <a:rPr lang="es-AR" dirty="0"/>
              <a:t>Organismos de Derechos Humanos</a:t>
            </a:r>
          </a:p>
          <a:p>
            <a:pPr>
              <a:buFontTx/>
              <a:buChar char="-"/>
            </a:pPr>
            <a:r>
              <a:rPr lang="es-AR" dirty="0"/>
              <a:t>CEAMSE</a:t>
            </a:r>
          </a:p>
          <a:p>
            <a:pPr>
              <a:buFontTx/>
              <a:buChar char="-"/>
            </a:pPr>
            <a:r>
              <a:rPr lang="es-AR" dirty="0"/>
              <a:t>Parques Nacionales</a:t>
            </a:r>
          </a:p>
          <a:p>
            <a:pPr>
              <a:buFontTx/>
              <a:buChar char="-"/>
            </a:pPr>
            <a:r>
              <a:rPr lang="es-AR" dirty="0"/>
              <a:t>Ministerio de Defensa</a:t>
            </a:r>
          </a:p>
          <a:p>
            <a:pPr>
              <a:buFontTx/>
              <a:buChar char="-"/>
            </a:pPr>
            <a:r>
              <a:rPr lang="es-AR" dirty="0" smtClean="0"/>
              <a:t>Ministerio </a:t>
            </a:r>
            <a:r>
              <a:rPr lang="es-AR" dirty="0"/>
              <a:t>de Justicia y Derecho Humanos</a:t>
            </a:r>
          </a:p>
          <a:p>
            <a:pPr>
              <a:buFontTx/>
              <a:buChar char="-"/>
            </a:pPr>
            <a:r>
              <a:rPr lang="es-AR" dirty="0"/>
              <a:t>Ministerio de Salud y Desarrollo </a:t>
            </a:r>
            <a:r>
              <a:rPr lang="es-AR" dirty="0" smtClean="0"/>
              <a:t>Social</a:t>
            </a:r>
          </a:p>
          <a:p>
            <a:pPr>
              <a:buFontTx/>
              <a:buChar char="-"/>
            </a:pPr>
            <a:r>
              <a:rPr lang="es-AR" dirty="0" smtClean="0"/>
              <a:t>COMIREC</a:t>
            </a:r>
            <a:endParaRPr lang="es-AR" dirty="0"/>
          </a:p>
          <a:p>
            <a:pPr>
              <a:buFontTx/>
              <a:buChar char="-"/>
            </a:pPr>
            <a:endParaRPr lang="es-AR" dirty="0" smtClean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27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MAPA</a:t>
            </a:r>
            <a:endParaRPr lang="en-US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-383309" y="-108527"/>
            <a:ext cx="8229600" cy="4525963"/>
          </a:xfrm>
        </p:spPr>
        <p:txBody>
          <a:bodyPr/>
          <a:lstStyle/>
          <a:p>
            <a:endParaRPr lang="es-AR" dirty="0" smtClean="0"/>
          </a:p>
          <a:p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5" y="1122073"/>
            <a:ext cx="6770255" cy="48353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4550101"/>
            <a:ext cx="3029527" cy="21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32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597</Words>
  <Application>Microsoft Office PowerPoint</Application>
  <PresentationFormat>Presentación en pantalla (4:3)</PresentationFormat>
  <Paragraphs>87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Reserva de la Memoria</vt:lpstr>
      <vt:lpstr>Propósito del Proyecto/objetivos</vt:lpstr>
      <vt:lpstr>PRINCIPALES CARACTERÍSTICAS DE CAMPO DE MAYO</vt:lpstr>
      <vt:lpstr>Estaciones de la memoria</vt:lpstr>
      <vt:lpstr>Parque ambiental</vt:lpstr>
      <vt:lpstr>Parque socioproductivo</vt:lpstr>
      <vt:lpstr>Parque recreativo</vt:lpstr>
      <vt:lpstr>Comité de la Reserva de la Memoria</vt:lpstr>
      <vt:lpstr>MAPA</vt:lpstr>
      <vt:lpstr> Articulación de los parques: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PRINCIPALES CARACTERÍSTICAS DE CAMPO DE MAYO</dc:title>
  <dc:creator>usuario</dc:creator>
  <cp:lastModifiedBy>usuario</cp:lastModifiedBy>
  <cp:revision>13</cp:revision>
  <dcterms:modified xsi:type="dcterms:W3CDTF">2019-08-29T22:56:16Z</dcterms:modified>
</cp:coreProperties>
</file>