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0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C2DD-9F47-4F05-9C93-DB0F83431E1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A775-2B03-4245-B4F4-46CC19ECF6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9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C2DD-9F47-4F05-9C93-DB0F83431E1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A775-2B03-4245-B4F4-46CC19ECF6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C2DD-9F47-4F05-9C93-DB0F83431E1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A775-2B03-4245-B4F4-46CC19ECF6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0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C2DD-9F47-4F05-9C93-DB0F83431E1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A775-2B03-4245-B4F4-46CC19ECF6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6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C2DD-9F47-4F05-9C93-DB0F83431E1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A775-2B03-4245-B4F4-46CC19ECF6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C2DD-9F47-4F05-9C93-DB0F83431E1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A775-2B03-4245-B4F4-46CC19ECF6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9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C2DD-9F47-4F05-9C93-DB0F83431E1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A775-2B03-4245-B4F4-46CC19ECF6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C2DD-9F47-4F05-9C93-DB0F83431E1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A775-2B03-4245-B4F4-46CC19ECF6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C2DD-9F47-4F05-9C93-DB0F83431E1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A775-2B03-4245-B4F4-46CC19ECF6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0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C2DD-9F47-4F05-9C93-DB0F83431E1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A775-2B03-4245-B4F4-46CC19ECF6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0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C2DD-9F47-4F05-9C93-DB0F83431E1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A775-2B03-4245-B4F4-46CC19ECF6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3C2DD-9F47-4F05-9C93-DB0F83431E1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A775-2B03-4245-B4F4-46CC19ECF6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0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Transitar Campo de Mayo: </a:t>
            </a:r>
            <a:r>
              <a:rPr lang="es-AR" sz="5300" b="1" dirty="0" smtClean="0"/>
              <a:t>Memoria, Ambiente y Uso Público.</a:t>
            </a:r>
            <a:endParaRPr lang="en-US" sz="53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086145"/>
          </a:xfrm>
        </p:spPr>
        <p:txBody>
          <a:bodyPr>
            <a:normAutofit/>
          </a:bodyPr>
          <a:lstStyle/>
          <a:p>
            <a:r>
              <a:rPr lang="es-AR" sz="2800" dirty="0" smtClean="0"/>
              <a:t>Grupo 8</a:t>
            </a:r>
          </a:p>
          <a:p>
            <a:r>
              <a:rPr lang="es-AR" dirty="0" smtClean="0"/>
              <a:t>Varela </a:t>
            </a:r>
            <a:r>
              <a:rPr lang="es-AR" dirty="0" smtClean="0"/>
              <a:t>Cristian / </a:t>
            </a:r>
            <a:r>
              <a:rPr lang="es-AR" dirty="0" err="1" smtClean="0"/>
              <a:t>Caceres</a:t>
            </a:r>
            <a:r>
              <a:rPr lang="es-AR" dirty="0" smtClean="0"/>
              <a:t> Rodrigo /Amarilla Gonzalo</a:t>
            </a:r>
          </a:p>
          <a:p>
            <a:r>
              <a:rPr lang="es-AR" dirty="0" smtClean="0"/>
              <a:t>Cabello Guillermo / </a:t>
            </a:r>
            <a:r>
              <a:rPr lang="es-AR" dirty="0" err="1" smtClean="0"/>
              <a:t>Chavez</a:t>
            </a:r>
            <a:r>
              <a:rPr lang="es-AR" dirty="0" smtClean="0"/>
              <a:t> </a:t>
            </a:r>
            <a:r>
              <a:rPr lang="es-AR" dirty="0" err="1" smtClean="0"/>
              <a:t>Mailen</a:t>
            </a:r>
            <a:r>
              <a:rPr lang="es-AR" dirty="0" smtClean="0"/>
              <a:t> / </a:t>
            </a:r>
            <a:r>
              <a:rPr lang="es-AR" dirty="0" err="1" smtClean="0"/>
              <a:t>Gomez</a:t>
            </a:r>
            <a:r>
              <a:rPr lang="es-AR" dirty="0" smtClean="0"/>
              <a:t> Acosta Marco</a:t>
            </a:r>
          </a:p>
          <a:p>
            <a:r>
              <a:rPr lang="es-AR" dirty="0" err="1" smtClean="0"/>
              <a:t>Rodriguez</a:t>
            </a:r>
            <a:r>
              <a:rPr lang="es-AR" dirty="0" smtClean="0"/>
              <a:t> Patricia / </a:t>
            </a:r>
            <a:r>
              <a:rPr lang="es-AR" dirty="0" err="1" smtClean="0"/>
              <a:t>Zaccari</a:t>
            </a:r>
            <a:r>
              <a:rPr lang="es-AR" dirty="0" smtClean="0"/>
              <a:t> </a:t>
            </a:r>
            <a:r>
              <a:rPr lang="es-AR" dirty="0" err="1" smtClean="0"/>
              <a:t>Sofia</a:t>
            </a:r>
            <a:r>
              <a:rPr lang="es-AR" dirty="0" smtClean="0"/>
              <a:t> / Vera Alan</a:t>
            </a:r>
          </a:p>
          <a:p>
            <a:r>
              <a:rPr lang="es-AR" dirty="0" smtClean="0"/>
              <a:t>Coordina: </a:t>
            </a:r>
            <a:r>
              <a:rPr lang="es-AR" dirty="0" err="1" smtClean="0"/>
              <a:t>Vazquez</a:t>
            </a:r>
            <a:r>
              <a:rPr lang="es-AR" dirty="0" smtClean="0"/>
              <a:t> Gonzalo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0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Análisis integrador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Características positivas</a:t>
            </a:r>
            <a:endParaRPr lang="en-U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AR" dirty="0" smtClean="0"/>
              <a:t>Sitio fundamental para la resolución de procesos judiciales</a:t>
            </a:r>
            <a:endParaRPr lang="en-US" dirty="0" smtClean="0"/>
          </a:p>
          <a:p>
            <a:r>
              <a:rPr lang="es-AR" dirty="0" smtClean="0"/>
              <a:t>Espacio verde que presta servicios </a:t>
            </a:r>
            <a:r>
              <a:rPr lang="es-AR" dirty="0" err="1" smtClean="0"/>
              <a:t>ecosistémicos</a:t>
            </a:r>
            <a:endParaRPr lang="es-AR" dirty="0" smtClean="0"/>
          </a:p>
          <a:p>
            <a:r>
              <a:rPr lang="es-AR" dirty="0" smtClean="0"/>
              <a:t>Importancia histórica y simbólica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dirty="0" smtClean="0"/>
              <a:t>Características negativas</a:t>
            </a:r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AR" dirty="0" err="1" smtClean="0"/>
              <a:t>Invisibilización</a:t>
            </a:r>
            <a:r>
              <a:rPr lang="es-AR" dirty="0" smtClean="0"/>
              <a:t> de los sitios importantes para la memoria.</a:t>
            </a:r>
          </a:p>
          <a:p>
            <a:r>
              <a:rPr lang="es-AR" dirty="0" smtClean="0"/>
              <a:t>Riesgo ambiental emergente</a:t>
            </a:r>
          </a:p>
          <a:p>
            <a:r>
              <a:rPr lang="es-AR" dirty="0" smtClean="0"/>
              <a:t>Acceso limitado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2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OBJETIVOS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/>
          <a:lstStyle/>
          <a:p>
            <a:r>
              <a:rPr lang="es-AR" dirty="0" smtClean="0"/>
              <a:t>Democratizar Campo de Mayo</a:t>
            </a:r>
          </a:p>
          <a:p>
            <a:r>
              <a:rPr lang="es-AR" dirty="0" smtClean="0"/>
              <a:t>Elaborar </a:t>
            </a:r>
            <a:r>
              <a:rPr lang="es-AR" dirty="0"/>
              <a:t>colectivamente una </a:t>
            </a:r>
            <a:r>
              <a:rPr lang="es-AR" dirty="0" smtClean="0"/>
              <a:t>propuesta que vincule uso público, memoria y ambiente</a:t>
            </a:r>
          </a:p>
          <a:p>
            <a:r>
              <a:rPr lang="es-AR" dirty="0"/>
              <a:t>D</a:t>
            </a:r>
            <a:r>
              <a:rPr lang="es-AR" dirty="0" smtClean="0"/>
              <a:t>efinir </a:t>
            </a:r>
            <a:r>
              <a:rPr lang="es-AR" dirty="0"/>
              <a:t>y delimitar diversos usos y funciones en distintas áreas de CM</a:t>
            </a:r>
            <a:endParaRPr lang="en-US" dirty="0"/>
          </a:p>
          <a:p>
            <a:endParaRPr lang="en-US" dirty="0"/>
          </a:p>
          <a:p>
            <a:endParaRPr lang="es-A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0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" y="69669"/>
            <a:ext cx="12068143" cy="6788331"/>
          </a:xfrm>
        </p:spPr>
      </p:pic>
    </p:spTree>
    <p:extLst>
      <p:ext uri="{BB962C8B-B14F-4D97-AF65-F5344CB8AC3E}">
        <p14:creationId xmlns:p14="http://schemas.microsoft.com/office/powerpoint/2010/main" val="120469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Forma de gestión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600" dirty="0" smtClean="0"/>
              <a:t>Creación de un Comité de Gestión “Campo de Mayo” </a:t>
            </a:r>
          </a:p>
          <a:p>
            <a:pPr algn="ctr"/>
            <a:r>
              <a:rPr lang="es-AR" sz="3600" dirty="0" err="1" smtClean="0"/>
              <a:t>Interjurisdiccional</a:t>
            </a:r>
            <a:endParaRPr lang="es-AR" sz="3600" dirty="0" smtClean="0"/>
          </a:p>
          <a:p>
            <a:pPr algn="ctr"/>
            <a:r>
              <a:rPr lang="es-AR" sz="3600" dirty="0" err="1" smtClean="0"/>
              <a:t>Multiactoral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544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a) Memoria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Crear </a:t>
            </a:r>
            <a:r>
              <a:rPr lang="es-AR" dirty="0"/>
              <a:t>espacios de Memoria </a:t>
            </a:r>
            <a:r>
              <a:rPr lang="es-AR" dirty="0" smtClean="0"/>
              <a:t>accesibles y participativos</a:t>
            </a:r>
          </a:p>
          <a:p>
            <a:r>
              <a:rPr lang="es-AR" dirty="0" smtClean="0"/>
              <a:t>Desarrollar "Corredores </a:t>
            </a:r>
            <a:r>
              <a:rPr lang="es-AR" dirty="0"/>
              <a:t>de </a:t>
            </a:r>
            <a:r>
              <a:rPr lang="es-AR" dirty="0" smtClean="0"/>
              <a:t>la Memoria”</a:t>
            </a:r>
            <a:endParaRPr lang="en-US" dirty="0"/>
          </a:p>
          <a:p>
            <a:r>
              <a:rPr lang="es-AR" dirty="0" smtClean="0"/>
              <a:t>Democratización </a:t>
            </a:r>
            <a:r>
              <a:rPr lang="es-AR" dirty="0"/>
              <a:t>de las FFAA </a:t>
            </a:r>
            <a:endParaRPr lang="es-AR" dirty="0" smtClean="0"/>
          </a:p>
          <a:p>
            <a:r>
              <a:rPr lang="es-AR" dirty="0" smtClean="0"/>
              <a:t>Modificar la toponimia</a:t>
            </a:r>
            <a:endParaRPr lang="en-US" dirty="0"/>
          </a:p>
          <a:p>
            <a:r>
              <a:rPr lang="es-AR" dirty="0" smtClean="0"/>
              <a:t>Idea </a:t>
            </a:r>
            <a:r>
              <a:rPr lang="es-AR" dirty="0"/>
              <a:t>de "la memoria como tránsito" o "transitar la memoria"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1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b) Ambiental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Reducción del </a:t>
            </a:r>
            <a:r>
              <a:rPr lang="es-AR" dirty="0"/>
              <a:t>volumen de los RSU que </a:t>
            </a:r>
            <a:r>
              <a:rPr lang="es-AR" dirty="0" smtClean="0"/>
              <a:t>se depositan en </a:t>
            </a:r>
            <a:r>
              <a:rPr lang="es-AR" dirty="0"/>
              <a:t>relleno </a:t>
            </a:r>
            <a:r>
              <a:rPr lang="es-AR" dirty="0" smtClean="0"/>
              <a:t>sanitario</a:t>
            </a:r>
          </a:p>
          <a:p>
            <a:r>
              <a:rPr lang="es-AR" dirty="0"/>
              <a:t>  </a:t>
            </a:r>
            <a:r>
              <a:rPr lang="es-AR" dirty="0" smtClean="0"/>
              <a:t>Aumento de las </a:t>
            </a:r>
            <a:r>
              <a:rPr lang="es-AR" dirty="0"/>
              <a:t>plantas de separación y reciclado de </a:t>
            </a:r>
            <a:r>
              <a:rPr lang="es-AR" dirty="0" smtClean="0"/>
              <a:t>RSU (Polo productivo)</a:t>
            </a:r>
            <a:endParaRPr lang="en-US" dirty="0"/>
          </a:p>
          <a:p>
            <a:r>
              <a:rPr lang="es-AR" dirty="0"/>
              <a:t>  </a:t>
            </a:r>
            <a:r>
              <a:rPr lang="es-AR" dirty="0" smtClean="0"/>
              <a:t>Educación </a:t>
            </a:r>
            <a:r>
              <a:rPr lang="es-AR" dirty="0"/>
              <a:t>y concientización del problema de la gestión de RSU, (</a:t>
            </a:r>
            <a:r>
              <a:rPr lang="es-AR" dirty="0" smtClean="0"/>
              <a:t>separación </a:t>
            </a:r>
            <a:r>
              <a:rPr lang="es-AR" dirty="0"/>
              <a:t>en origen, </a:t>
            </a:r>
            <a:r>
              <a:rPr lang="es-AR" dirty="0" smtClean="0"/>
              <a:t>compostaje)</a:t>
            </a:r>
          </a:p>
          <a:p>
            <a:r>
              <a:rPr lang="es-AR" dirty="0"/>
              <a:t>   </a:t>
            </a:r>
            <a:r>
              <a:rPr lang="es-AR" dirty="0" smtClean="0"/>
              <a:t>Reserva Natural con diferentes categorías de uso (investigación educación-uso público intensivo)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9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c) Uso público/comunitario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 </a:t>
            </a:r>
            <a:r>
              <a:rPr lang="es-AR" dirty="0"/>
              <a:t>Integración socio-espacial de los barrios </a:t>
            </a:r>
            <a:r>
              <a:rPr lang="es-AR" dirty="0" smtClean="0"/>
              <a:t>externos a CM e internos de </a:t>
            </a:r>
            <a:r>
              <a:rPr lang="es-AR" dirty="0"/>
              <a:t>CM </a:t>
            </a:r>
            <a:r>
              <a:rPr lang="es-AR" dirty="0" smtClean="0"/>
              <a:t>(bidireccional)</a:t>
            </a:r>
            <a:endParaRPr lang="en-US" dirty="0"/>
          </a:p>
          <a:p>
            <a:r>
              <a:rPr lang="es-AR" dirty="0" smtClean="0"/>
              <a:t>Construcción </a:t>
            </a:r>
            <a:r>
              <a:rPr lang="es-AR" dirty="0"/>
              <a:t>de vialidades que atraviesen CM, que conecten el sector de la 202 con el río y el Camino del </a:t>
            </a:r>
            <a:r>
              <a:rPr lang="es-AR" dirty="0" smtClean="0"/>
              <a:t>Buen </a:t>
            </a:r>
            <a:r>
              <a:rPr lang="es-AR" dirty="0" err="1"/>
              <a:t>Ayre</a:t>
            </a:r>
            <a:r>
              <a:rPr lang="es-AR" dirty="0"/>
              <a:t>. </a:t>
            </a:r>
            <a:endParaRPr lang="es-AR" dirty="0" smtClean="0"/>
          </a:p>
          <a:p>
            <a:r>
              <a:rPr lang="es-AR" dirty="0" smtClean="0"/>
              <a:t>Agregar establecimientos </a:t>
            </a:r>
            <a:r>
              <a:rPr lang="es-AR" dirty="0"/>
              <a:t>que brinden servicios de salud, de educación y de deportes y </a:t>
            </a:r>
            <a:r>
              <a:rPr lang="es-AR" dirty="0" smtClean="0"/>
              <a:t>esparcimiento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49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238</Words>
  <Application>Microsoft Office PowerPoint</Application>
  <PresentationFormat>Panorámica</PresentationFormat>
  <Paragraphs>40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Transitar Campo de Mayo: Memoria, Ambiente y Uso Público.</vt:lpstr>
      <vt:lpstr>Análisis integrador</vt:lpstr>
      <vt:lpstr>OBJETIVOS</vt:lpstr>
      <vt:lpstr>Presentación de PowerPoint</vt:lpstr>
      <vt:lpstr>Forma de gestión</vt:lpstr>
      <vt:lpstr>a) Memoria </vt:lpstr>
      <vt:lpstr>b) Ambiental</vt:lpstr>
      <vt:lpstr>c) Uso público/comunitario</vt:lpstr>
    </vt:vector>
  </TitlesOfParts>
  <Company>ungs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15</cp:revision>
  <dcterms:created xsi:type="dcterms:W3CDTF">2019-08-29T21:28:00Z</dcterms:created>
  <dcterms:modified xsi:type="dcterms:W3CDTF">2019-08-29T22:49:58Z</dcterms:modified>
</cp:coreProperties>
</file>